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Çıkmış TUS Soruları</a:t>
            </a:r>
            <a:br>
              <a:rPr lang="tr-TR" dirty="0" smtClean="0"/>
            </a:br>
            <a:r>
              <a:rPr lang="tr-TR" dirty="0" smtClean="0"/>
              <a:t>Etkinliği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6799" t="9469" r="37743" b="30485"/>
          <a:stretch>
            <a:fillRect/>
          </a:stretch>
        </p:blipFill>
        <p:spPr bwMode="auto">
          <a:xfrm>
            <a:off x="0" y="908720"/>
            <a:ext cx="33123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6718" t="9641" r="21775" b="31297"/>
          <a:stretch>
            <a:fillRect/>
          </a:stretch>
        </p:blipFill>
        <p:spPr bwMode="auto">
          <a:xfrm>
            <a:off x="3743400" y="836712"/>
            <a:ext cx="5400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799" t="17344" r="38296" b="23594"/>
          <a:stretch>
            <a:fillRect/>
          </a:stretch>
        </p:blipFill>
        <p:spPr bwMode="auto">
          <a:xfrm>
            <a:off x="0" y="1052736"/>
            <a:ext cx="32403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7271" t="17516" r="22328" b="24407"/>
          <a:stretch>
            <a:fillRect/>
          </a:stretch>
        </p:blipFill>
        <p:spPr bwMode="auto">
          <a:xfrm>
            <a:off x="3887416" y="1052736"/>
            <a:ext cx="52565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 smtClean="0"/>
              <a:t>Foramen</a:t>
            </a:r>
            <a:r>
              <a:rPr lang="tr-TR" dirty="0" smtClean="0"/>
              <a:t> rotundum hangi kemikte bulunur?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Os</a:t>
            </a:r>
            <a:r>
              <a:rPr lang="tr-TR" dirty="0" smtClean="0"/>
              <a:t> </a:t>
            </a:r>
            <a:r>
              <a:rPr lang="tr-TR" dirty="0" err="1" smtClean="0"/>
              <a:t>temporale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Os</a:t>
            </a:r>
            <a:r>
              <a:rPr lang="tr-TR" dirty="0" smtClean="0"/>
              <a:t> </a:t>
            </a:r>
            <a:r>
              <a:rPr lang="tr-TR" dirty="0" err="1" smtClean="0"/>
              <a:t>sphenoidale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Os</a:t>
            </a:r>
            <a:r>
              <a:rPr lang="tr-TR" dirty="0" smtClean="0"/>
              <a:t> </a:t>
            </a:r>
            <a:r>
              <a:rPr lang="tr-TR" dirty="0" err="1" smtClean="0"/>
              <a:t>parietale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Mandibula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Os</a:t>
            </a:r>
            <a:r>
              <a:rPr lang="tr-TR" dirty="0" smtClean="0"/>
              <a:t> </a:t>
            </a:r>
            <a:r>
              <a:rPr lang="tr-TR" dirty="0" err="1" smtClean="0"/>
              <a:t>nasale</a:t>
            </a:r>
            <a:endParaRPr lang="tr-T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 smtClean="0"/>
              <a:t>Foramen</a:t>
            </a:r>
            <a:r>
              <a:rPr lang="tr-TR" dirty="0" smtClean="0"/>
              <a:t> rotundum hangi kemikte bulunur?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Os</a:t>
            </a:r>
            <a:r>
              <a:rPr lang="tr-TR" dirty="0" smtClean="0"/>
              <a:t> </a:t>
            </a:r>
            <a:r>
              <a:rPr lang="tr-TR" dirty="0" err="1" smtClean="0"/>
              <a:t>temporale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Os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sphenoidale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tr-TR" dirty="0" err="1" smtClean="0"/>
              <a:t>Os</a:t>
            </a:r>
            <a:r>
              <a:rPr lang="tr-TR" dirty="0" smtClean="0"/>
              <a:t> </a:t>
            </a:r>
            <a:r>
              <a:rPr lang="tr-TR" dirty="0" err="1" smtClean="0"/>
              <a:t>parietale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Mandibula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Os</a:t>
            </a:r>
            <a:r>
              <a:rPr lang="tr-TR" dirty="0" smtClean="0"/>
              <a:t> </a:t>
            </a:r>
            <a:r>
              <a:rPr lang="tr-TR" dirty="0" err="1" smtClean="0"/>
              <a:t>nasale</a:t>
            </a:r>
            <a:endParaRPr lang="tr-TR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Fossa </a:t>
            </a:r>
            <a:r>
              <a:rPr lang="tr-TR" dirty="0" err="1" smtClean="0"/>
              <a:t>cranii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ile fossa </a:t>
            </a:r>
            <a:r>
              <a:rPr lang="tr-TR" dirty="0" err="1" smtClean="0"/>
              <a:t>infratemporalis’i</a:t>
            </a:r>
            <a:r>
              <a:rPr lang="tr-TR" dirty="0" smtClean="0"/>
              <a:t> birleştiren, içerisinden </a:t>
            </a:r>
            <a:r>
              <a:rPr lang="tr-TR" dirty="0" err="1" smtClean="0"/>
              <a:t>nervus</a:t>
            </a:r>
            <a:r>
              <a:rPr lang="tr-TR" dirty="0" smtClean="0"/>
              <a:t> </a:t>
            </a:r>
            <a:r>
              <a:rPr lang="tr-TR" dirty="0" err="1" smtClean="0"/>
              <a:t>mandibularis’in</a:t>
            </a:r>
            <a:r>
              <a:rPr lang="tr-TR" dirty="0" smtClean="0"/>
              <a:t> geçtiği açıklık aşağıdakilerden hangisidir?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ovale</a:t>
            </a:r>
          </a:p>
          <a:p>
            <a:pPr marL="514350" indent="-514350">
              <a:buAutoNum type="alphaUcParenR"/>
            </a:pPr>
            <a:r>
              <a:rPr lang="tr-TR" dirty="0" err="1" smtClean="0"/>
              <a:t>Fissura</a:t>
            </a:r>
            <a:r>
              <a:rPr lang="tr-TR" dirty="0" smtClean="0"/>
              <a:t> </a:t>
            </a:r>
            <a:r>
              <a:rPr lang="tr-TR" dirty="0" err="1" smtClean="0"/>
              <a:t>orbitalis</a:t>
            </a:r>
            <a:r>
              <a:rPr lang="tr-TR" dirty="0" smtClean="0"/>
              <a:t> </a:t>
            </a:r>
            <a:r>
              <a:rPr lang="tr-TR" dirty="0" err="1" smtClean="0"/>
              <a:t>superior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spinosum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jugulare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rotundum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Fossa </a:t>
            </a:r>
            <a:r>
              <a:rPr lang="tr-TR" dirty="0" err="1" smtClean="0"/>
              <a:t>cranii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ile fossa </a:t>
            </a:r>
            <a:r>
              <a:rPr lang="tr-TR" dirty="0" err="1" smtClean="0"/>
              <a:t>infratemporalis’i</a:t>
            </a:r>
            <a:r>
              <a:rPr lang="tr-TR" dirty="0" smtClean="0"/>
              <a:t> birleştiren, içerisinden </a:t>
            </a:r>
            <a:r>
              <a:rPr lang="tr-TR" dirty="0" err="1" smtClean="0"/>
              <a:t>nervus</a:t>
            </a:r>
            <a:r>
              <a:rPr lang="tr-TR" dirty="0" smtClean="0"/>
              <a:t> </a:t>
            </a:r>
            <a:r>
              <a:rPr lang="tr-TR" dirty="0" err="1" smtClean="0"/>
              <a:t>mandibularis’in</a:t>
            </a:r>
            <a:r>
              <a:rPr lang="tr-TR" dirty="0" smtClean="0"/>
              <a:t> geçtiği açıklık aşağıdakilerden hangisidir?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Foramen</a:t>
            </a:r>
            <a:r>
              <a:rPr lang="tr-TR" b="1" dirty="0" smtClean="0">
                <a:solidFill>
                  <a:srgbClr val="FF0000"/>
                </a:solidFill>
              </a:rPr>
              <a:t> ovale</a:t>
            </a:r>
          </a:p>
          <a:p>
            <a:pPr marL="514350" indent="-514350">
              <a:buAutoNum type="alphaUcParenR"/>
            </a:pPr>
            <a:r>
              <a:rPr lang="tr-TR" dirty="0" err="1" smtClean="0"/>
              <a:t>Fissura</a:t>
            </a:r>
            <a:r>
              <a:rPr lang="tr-TR" dirty="0" smtClean="0"/>
              <a:t> </a:t>
            </a:r>
            <a:r>
              <a:rPr lang="tr-TR" dirty="0" err="1" smtClean="0"/>
              <a:t>orbitalis</a:t>
            </a:r>
            <a:r>
              <a:rPr lang="tr-TR" dirty="0" smtClean="0"/>
              <a:t> </a:t>
            </a:r>
            <a:r>
              <a:rPr lang="tr-TR" dirty="0" err="1" smtClean="0"/>
              <a:t>superior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spinosum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jugulare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rotundum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oluşumlardan hangisi </a:t>
            </a: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jugulare’den</a:t>
            </a:r>
            <a:r>
              <a:rPr lang="tr-TR" dirty="0" smtClean="0"/>
              <a:t> geçmez?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Nervus</a:t>
            </a:r>
            <a:r>
              <a:rPr lang="tr-TR" dirty="0" smtClean="0"/>
              <a:t> </a:t>
            </a:r>
            <a:r>
              <a:rPr lang="tr-TR" dirty="0" err="1" smtClean="0"/>
              <a:t>hypoglossus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Vena </a:t>
            </a:r>
            <a:r>
              <a:rPr lang="tr-TR" dirty="0" err="1" smtClean="0"/>
              <a:t>jugularis</a:t>
            </a:r>
            <a:r>
              <a:rPr lang="tr-TR" dirty="0" smtClean="0"/>
              <a:t> </a:t>
            </a:r>
            <a:r>
              <a:rPr lang="tr-TR" dirty="0" err="1" smtClean="0"/>
              <a:t>interna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Nervus</a:t>
            </a:r>
            <a:r>
              <a:rPr lang="tr-TR" dirty="0" smtClean="0"/>
              <a:t> </a:t>
            </a:r>
            <a:r>
              <a:rPr lang="tr-TR" dirty="0" err="1" smtClean="0"/>
              <a:t>vagus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Nervus</a:t>
            </a:r>
            <a:r>
              <a:rPr lang="tr-TR" dirty="0" smtClean="0"/>
              <a:t> </a:t>
            </a:r>
            <a:r>
              <a:rPr lang="tr-TR" dirty="0" err="1" smtClean="0"/>
              <a:t>accessorius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Nervus</a:t>
            </a:r>
            <a:r>
              <a:rPr lang="tr-TR" dirty="0" smtClean="0"/>
              <a:t> </a:t>
            </a:r>
            <a:r>
              <a:rPr lang="tr-TR" dirty="0" err="1" smtClean="0"/>
              <a:t>glossopharyngeus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oluşumlardan hangisi </a:t>
            </a: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jugulare’den</a:t>
            </a:r>
            <a:r>
              <a:rPr lang="tr-TR" dirty="0" smtClean="0"/>
              <a:t> geçmez?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Nervus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hypoglossus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tr-TR" dirty="0" smtClean="0"/>
              <a:t>Vena </a:t>
            </a:r>
            <a:r>
              <a:rPr lang="tr-TR" dirty="0" err="1" smtClean="0"/>
              <a:t>jugularis</a:t>
            </a:r>
            <a:r>
              <a:rPr lang="tr-TR" dirty="0" smtClean="0"/>
              <a:t> </a:t>
            </a:r>
            <a:r>
              <a:rPr lang="tr-TR" dirty="0" err="1" smtClean="0"/>
              <a:t>interna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Nervus</a:t>
            </a:r>
            <a:r>
              <a:rPr lang="tr-TR" dirty="0" smtClean="0"/>
              <a:t> </a:t>
            </a:r>
            <a:r>
              <a:rPr lang="tr-TR" dirty="0" err="1" smtClean="0"/>
              <a:t>vagus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Nervus</a:t>
            </a:r>
            <a:r>
              <a:rPr lang="tr-TR" dirty="0" smtClean="0"/>
              <a:t> </a:t>
            </a:r>
            <a:r>
              <a:rPr lang="tr-TR" dirty="0" err="1" smtClean="0"/>
              <a:t>accessorius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Nervus</a:t>
            </a:r>
            <a:r>
              <a:rPr lang="tr-TR" dirty="0" smtClean="0"/>
              <a:t> </a:t>
            </a:r>
            <a:r>
              <a:rPr lang="tr-TR" dirty="0" err="1" smtClean="0"/>
              <a:t>glossopharyngeus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Anatomi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14: Kemikler</a:t>
            </a:r>
          </a:p>
          <a:p>
            <a:r>
              <a:rPr lang="tr-TR" dirty="0" smtClean="0"/>
              <a:t>15: Eklemler</a:t>
            </a:r>
          </a:p>
          <a:p>
            <a:r>
              <a:rPr lang="tr-TR" dirty="0" smtClean="0"/>
              <a:t>16: Kaslar</a:t>
            </a:r>
          </a:p>
          <a:p>
            <a:r>
              <a:rPr lang="tr-TR" dirty="0" smtClean="0"/>
              <a:t>17: </a:t>
            </a:r>
            <a:r>
              <a:rPr lang="tr-TR" dirty="0" err="1" smtClean="0"/>
              <a:t>Pleksuslar</a:t>
            </a:r>
            <a:endParaRPr lang="tr-TR" dirty="0" smtClean="0"/>
          </a:p>
          <a:p>
            <a:r>
              <a:rPr lang="tr-TR" dirty="0" smtClean="0"/>
              <a:t>18: Solunum Sistemi</a:t>
            </a:r>
          </a:p>
          <a:p>
            <a:r>
              <a:rPr lang="tr-TR" dirty="0" smtClean="0"/>
              <a:t>21:</a:t>
            </a:r>
            <a:r>
              <a:rPr lang="tr-TR" dirty="0" smtClean="0"/>
              <a:t> Dolaşım Sistemi</a:t>
            </a:r>
            <a:endParaRPr lang="tr-TR" dirty="0" smtClean="0"/>
          </a:p>
          <a:p>
            <a:r>
              <a:rPr lang="tr-TR" dirty="0" smtClean="0"/>
              <a:t>22: Sindirim </a:t>
            </a:r>
            <a:r>
              <a:rPr lang="tr-TR" dirty="0" smtClean="0"/>
              <a:t>Sistemi - Metabolizma </a:t>
            </a:r>
            <a:endParaRPr lang="tr-TR" dirty="0" smtClean="0"/>
          </a:p>
          <a:p>
            <a:r>
              <a:rPr lang="tr-TR" dirty="0" smtClean="0"/>
              <a:t>23: </a:t>
            </a:r>
            <a:r>
              <a:rPr lang="tr-TR" dirty="0" err="1" smtClean="0"/>
              <a:t>Ürogenital</a:t>
            </a:r>
            <a:r>
              <a:rPr lang="tr-TR" dirty="0" smtClean="0"/>
              <a:t> </a:t>
            </a:r>
            <a:r>
              <a:rPr lang="tr-TR" dirty="0" smtClean="0"/>
              <a:t>Sistem</a:t>
            </a:r>
            <a:endParaRPr lang="tr-TR" dirty="0" smtClean="0"/>
          </a:p>
          <a:p>
            <a:r>
              <a:rPr lang="tr-TR" dirty="0" smtClean="0"/>
              <a:t>24: </a:t>
            </a:r>
            <a:r>
              <a:rPr lang="tr-TR" dirty="0" err="1" smtClean="0"/>
              <a:t>Nöroanatomi</a:t>
            </a:r>
            <a:r>
              <a:rPr lang="tr-TR" dirty="0" smtClean="0"/>
              <a:t> </a:t>
            </a:r>
            <a:r>
              <a:rPr lang="tr-TR" dirty="0" smtClean="0"/>
              <a:t>- Duyu Organları</a:t>
            </a:r>
            <a:endParaRPr lang="tr-TR" dirty="0" smtClean="0"/>
          </a:p>
          <a:p>
            <a:r>
              <a:rPr lang="tr-TR" dirty="0" smtClean="0"/>
              <a:t>25: Genel Tekrar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14 Ekim - Kemikler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Üst </a:t>
            </a:r>
            <a:r>
              <a:rPr lang="tr-TR" dirty="0" err="1" smtClean="0"/>
              <a:t>Ekstremite</a:t>
            </a:r>
            <a:r>
              <a:rPr lang="tr-TR" dirty="0" smtClean="0"/>
              <a:t> Kemikleri</a:t>
            </a:r>
          </a:p>
          <a:p>
            <a:endParaRPr lang="tr-TR" dirty="0" smtClean="0"/>
          </a:p>
          <a:p>
            <a:r>
              <a:rPr lang="tr-TR" dirty="0" smtClean="0"/>
              <a:t>Alt </a:t>
            </a:r>
            <a:r>
              <a:rPr lang="tr-TR" dirty="0" err="1" smtClean="0"/>
              <a:t>Ekstremite</a:t>
            </a:r>
            <a:r>
              <a:rPr lang="tr-TR" dirty="0" smtClean="0"/>
              <a:t> Kemikleri</a:t>
            </a:r>
          </a:p>
          <a:p>
            <a:endParaRPr lang="tr-TR" dirty="0" smtClean="0"/>
          </a:p>
          <a:p>
            <a:r>
              <a:rPr lang="tr-TR" dirty="0" err="1" smtClean="0"/>
              <a:t>Toraks</a:t>
            </a:r>
            <a:r>
              <a:rPr lang="tr-TR" dirty="0" smtClean="0"/>
              <a:t> ve </a:t>
            </a:r>
            <a:r>
              <a:rPr lang="tr-TR" dirty="0" err="1" smtClean="0"/>
              <a:t>Kolumna</a:t>
            </a:r>
            <a:r>
              <a:rPr lang="tr-TR" dirty="0" smtClean="0"/>
              <a:t> </a:t>
            </a:r>
            <a:r>
              <a:rPr lang="tr-TR" dirty="0" err="1" smtClean="0"/>
              <a:t>Vertebralis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Kranyum</a:t>
            </a:r>
            <a:r>
              <a:rPr lang="tr-TR" dirty="0" smtClean="0"/>
              <a:t> Kemikleri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err="1" smtClean="0"/>
              <a:t>Nervus</a:t>
            </a:r>
            <a:r>
              <a:rPr lang="tr-TR" dirty="0" smtClean="0"/>
              <a:t> </a:t>
            </a:r>
            <a:r>
              <a:rPr lang="tr-TR" dirty="0" err="1" smtClean="0"/>
              <a:t>vagus</a:t>
            </a:r>
            <a:r>
              <a:rPr lang="tr-TR" dirty="0" smtClean="0"/>
              <a:t> kafa tabanındaki hangi delikten geçer?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spinosum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rotundum</a:t>
            </a:r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ovale</a:t>
            </a:r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jugulare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magnum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err="1" smtClean="0"/>
              <a:t>Nervus</a:t>
            </a:r>
            <a:r>
              <a:rPr lang="tr-TR" dirty="0" smtClean="0"/>
              <a:t> </a:t>
            </a:r>
            <a:r>
              <a:rPr lang="tr-TR" dirty="0" err="1" smtClean="0"/>
              <a:t>vagus</a:t>
            </a:r>
            <a:r>
              <a:rPr lang="tr-TR" dirty="0" smtClean="0"/>
              <a:t> kafa tabanındaki hangi delikten geçer?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spinosum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rotundum</a:t>
            </a:r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ovale</a:t>
            </a:r>
          </a:p>
          <a:p>
            <a:pPr marL="514350" indent="-514350"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Foramen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jugulare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magnum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tr-TR" sz="3000" dirty="0" smtClean="0"/>
              <a:t>Açıklama:</a:t>
            </a:r>
            <a:br>
              <a:rPr lang="tr-TR" sz="3000" dirty="0" smtClean="0"/>
            </a:br>
            <a:r>
              <a:rPr lang="tr-TR" sz="3000" dirty="0" smtClean="0"/>
              <a:t> </a:t>
            </a:r>
            <a:r>
              <a:rPr lang="tr-TR" sz="3000" dirty="0" smtClean="0"/>
              <a:t>Kafa Tabanındaki Deliklerden Geçen Yapılar</a:t>
            </a:r>
            <a:endParaRPr lang="tr-TR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019175"/>
            <a:ext cx="88677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0" y="3"/>
          <a:ext cx="9144000" cy="6787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48677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Foramen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İlgili Kemik(</a:t>
                      </a:r>
                      <a:r>
                        <a:rPr lang="tr-TR" sz="2400" dirty="0" err="1" smtClean="0"/>
                        <a:t>ler</a:t>
                      </a:r>
                      <a:r>
                        <a:rPr lang="tr-TR" sz="2400" dirty="0" smtClean="0"/>
                        <a:t>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İçinden Geçen Yapılar</a:t>
                      </a:r>
                      <a:endParaRPr lang="tr-TR" sz="2400" dirty="0"/>
                    </a:p>
                  </a:txBody>
                  <a:tcPr/>
                </a:tc>
              </a:tr>
              <a:tr h="8855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Foramen</a:t>
                      </a:r>
                      <a:r>
                        <a:rPr lang="tr-TR" dirty="0" smtClean="0"/>
                        <a:t> rotundum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Sfenoid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N. </a:t>
                      </a:r>
                      <a:r>
                        <a:rPr lang="tr-TR" dirty="0" err="1" smtClean="0"/>
                        <a:t>maxillaris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(</a:t>
                      </a:r>
                      <a:r>
                        <a:rPr lang="en-US" dirty="0" smtClean="0"/>
                        <a:t>The maxillary branch of the trigeminal nerve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</a:tr>
              <a:tr h="885582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Foramen</a:t>
                      </a:r>
                      <a:r>
                        <a:rPr lang="tr-TR" dirty="0" smtClean="0"/>
                        <a:t> ovale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Sfenoid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N. </a:t>
                      </a:r>
                      <a:r>
                        <a:rPr lang="tr-TR" dirty="0" err="1" smtClean="0"/>
                        <a:t>ma</a:t>
                      </a:r>
                      <a:r>
                        <a:rPr lang="tr-TR" dirty="0" err="1" smtClean="0"/>
                        <a:t>ndibularis</a:t>
                      </a:r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(</a:t>
                      </a:r>
                      <a:r>
                        <a:rPr lang="en-US" dirty="0" smtClean="0"/>
                        <a:t>The ma</a:t>
                      </a:r>
                      <a:r>
                        <a:rPr lang="tr-TR" dirty="0" err="1" smtClean="0"/>
                        <a:t>ndibular</a:t>
                      </a:r>
                      <a:r>
                        <a:rPr lang="en-US" dirty="0" smtClean="0"/>
                        <a:t> branch of the trigeminal nerve</a:t>
                      </a:r>
                      <a:r>
                        <a:rPr lang="tr-TR" dirty="0" smtClean="0"/>
                        <a:t>)</a:t>
                      </a:r>
                    </a:p>
                  </a:txBody>
                  <a:tcPr/>
                </a:tc>
              </a:tr>
              <a:tr h="879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Foramen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spinosum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Sfenoid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A. </a:t>
                      </a:r>
                      <a:r>
                        <a:rPr lang="tr-TR" dirty="0" err="1" smtClean="0"/>
                        <a:t>meningea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media</a:t>
                      </a:r>
                      <a:endParaRPr lang="tr-TR" dirty="0"/>
                    </a:p>
                  </a:txBody>
                  <a:tcPr/>
                </a:tc>
              </a:tr>
              <a:tr h="879128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Foramen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lacerum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Sfenoif</a:t>
                      </a:r>
                      <a:r>
                        <a:rPr lang="tr-TR" dirty="0" smtClean="0"/>
                        <a:t>-</a:t>
                      </a:r>
                      <a:r>
                        <a:rPr lang="tr-TR" dirty="0" err="1" smtClean="0"/>
                        <a:t>Temporal</a:t>
                      </a:r>
                      <a:r>
                        <a:rPr lang="tr-TR" dirty="0" smtClean="0"/>
                        <a:t>-</a:t>
                      </a:r>
                      <a:r>
                        <a:rPr lang="tr-TR" dirty="0" err="1" smtClean="0"/>
                        <a:t>Oksipital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tr-TR" dirty="0" smtClean="0"/>
                        <a:t>A. </a:t>
                      </a:r>
                      <a:r>
                        <a:rPr lang="tr-TR" dirty="0" err="1" smtClean="0"/>
                        <a:t>carotis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interna</a:t>
                      </a:r>
                      <a:endParaRPr lang="tr-TR" baseline="0" dirty="0" smtClean="0"/>
                    </a:p>
                    <a:p>
                      <a:pPr marL="342900" indent="-342900" algn="ctr">
                        <a:buNone/>
                      </a:pPr>
                      <a:r>
                        <a:rPr lang="tr-TR" baseline="0" dirty="0" smtClean="0"/>
                        <a:t>N. </a:t>
                      </a:r>
                      <a:r>
                        <a:rPr lang="tr-TR" baseline="0" dirty="0" err="1" smtClean="0"/>
                        <a:t>canalis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pterygoidei</a:t>
                      </a:r>
                      <a:endParaRPr lang="tr-TR" dirty="0"/>
                    </a:p>
                  </a:txBody>
                  <a:tcPr/>
                </a:tc>
              </a:tr>
              <a:tr h="1416932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Foramen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jugulare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Temporal</a:t>
                      </a:r>
                      <a:r>
                        <a:rPr lang="tr-TR" dirty="0" smtClean="0"/>
                        <a:t>-</a:t>
                      </a:r>
                      <a:r>
                        <a:rPr lang="tr-TR" dirty="0" err="1" smtClean="0"/>
                        <a:t>Oksipital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9., 10.</a:t>
                      </a:r>
                      <a:r>
                        <a:rPr lang="tr-TR" baseline="0" dirty="0" smtClean="0"/>
                        <a:t> ve</a:t>
                      </a:r>
                      <a:r>
                        <a:rPr lang="tr-TR" dirty="0" smtClean="0"/>
                        <a:t> 11.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kranial</a:t>
                      </a:r>
                      <a:r>
                        <a:rPr lang="tr-TR" baseline="0" dirty="0" smtClean="0"/>
                        <a:t> sinirler</a:t>
                      </a:r>
                    </a:p>
                    <a:p>
                      <a:pPr algn="ctr"/>
                      <a:r>
                        <a:rPr lang="tr-TR" baseline="0" dirty="0" smtClean="0"/>
                        <a:t>(</a:t>
                      </a:r>
                      <a:r>
                        <a:rPr lang="tr-TR" baseline="0" dirty="0" err="1" smtClean="0"/>
                        <a:t>Glossofaringeus</a:t>
                      </a:r>
                      <a:r>
                        <a:rPr lang="tr-TR" baseline="0" dirty="0" smtClean="0"/>
                        <a:t>, </a:t>
                      </a:r>
                      <a:r>
                        <a:rPr lang="tr-TR" baseline="0" dirty="0" err="1" smtClean="0"/>
                        <a:t>vagus</a:t>
                      </a:r>
                      <a:r>
                        <a:rPr lang="tr-TR" baseline="0" dirty="0" smtClean="0"/>
                        <a:t> ve </a:t>
                      </a:r>
                      <a:r>
                        <a:rPr lang="tr-TR" baseline="0" dirty="0" err="1" smtClean="0"/>
                        <a:t>aksesoryus</a:t>
                      </a:r>
                      <a:r>
                        <a:rPr lang="tr-TR" baseline="0" dirty="0" smtClean="0"/>
                        <a:t>)</a:t>
                      </a:r>
                    </a:p>
                    <a:p>
                      <a:pPr algn="ctr"/>
                      <a:r>
                        <a:rPr lang="tr-TR" baseline="0" dirty="0" smtClean="0"/>
                        <a:t>V. </a:t>
                      </a:r>
                      <a:r>
                        <a:rPr lang="tr-TR" baseline="0" dirty="0" err="1" smtClean="0"/>
                        <a:t>jugularis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interna</a:t>
                      </a:r>
                      <a:endParaRPr lang="tr-TR" baseline="0" dirty="0" smtClean="0"/>
                    </a:p>
                    <a:p>
                      <a:pPr algn="ctr"/>
                      <a:r>
                        <a:rPr lang="tr-TR" baseline="0" dirty="0" smtClean="0"/>
                        <a:t>Sinüs </a:t>
                      </a:r>
                      <a:r>
                        <a:rPr lang="tr-TR" baseline="0" dirty="0" err="1" smtClean="0"/>
                        <a:t>petrosus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inferior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  <a:tr h="1151257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Foramen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magnum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Oksipital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Medulla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oblangata</a:t>
                      </a:r>
                      <a:endParaRPr lang="tr-TR" dirty="0" smtClean="0"/>
                    </a:p>
                    <a:p>
                      <a:pPr marL="342900" indent="-342900" algn="ctr">
                        <a:buNone/>
                      </a:pPr>
                      <a:r>
                        <a:rPr lang="tr-TR" dirty="0" smtClean="0"/>
                        <a:t>A. </a:t>
                      </a:r>
                      <a:r>
                        <a:rPr lang="tr-TR" dirty="0" err="1" smtClean="0"/>
                        <a:t>vertebralis</a:t>
                      </a:r>
                      <a:endParaRPr lang="tr-TR" dirty="0" smtClean="0"/>
                    </a:p>
                    <a:p>
                      <a:pPr marL="342900" indent="-342900" algn="ctr">
                        <a:buAutoNum type="alphaUcPeriod"/>
                      </a:pPr>
                      <a:endParaRPr lang="tr-TR" dirty="0" smtClean="0"/>
                    </a:p>
                    <a:p>
                      <a:pPr marL="342900" indent="-342900" algn="ctr">
                        <a:buNone/>
                      </a:pP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864"/>
            <a:ext cx="9144000" cy="666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332</Words>
  <Application>Microsoft Office PowerPoint</Application>
  <PresentationFormat>Ekran Gösterisi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Çıkmış TUS Soruları Etkinliği</vt:lpstr>
      <vt:lpstr>Slayt 2</vt:lpstr>
      <vt:lpstr>Anatomi</vt:lpstr>
      <vt:lpstr>14 Ekim - Kemikler</vt:lpstr>
      <vt:lpstr>1. Soru</vt:lpstr>
      <vt:lpstr>1. Soru</vt:lpstr>
      <vt:lpstr>Açıklama:  Kafa Tabanındaki Deliklerden Geçen Yapılar</vt:lpstr>
      <vt:lpstr>Slayt 8</vt:lpstr>
      <vt:lpstr>Slayt 9</vt:lpstr>
      <vt:lpstr>Slayt 10</vt:lpstr>
      <vt:lpstr>Slayt 11</vt:lpstr>
      <vt:lpstr>2. Soru</vt:lpstr>
      <vt:lpstr>2. Soru</vt:lpstr>
      <vt:lpstr>3. Soru</vt:lpstr>
      <vt:lpstr>3. Soru</vt:lpstr>
      <vt:lpstr>4. Soru</vt:lpstr>
      <vt:lpstr>4. Soru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Çıkmış TUS Soruları Etkinliği</dc:title>
  <dc:creator>User</dc:creator>
  <cp:lastModifiedBy>User</cp:lastModifiedBy>
  <cp:revision>17</cp:revision>
  <dcterms:created xsi:type="dcterms:W3CDTF">2019-10-13T14:50:17Z</dcterms:created>
  <dcterms:modified xsi:type="dcterms:W3CDTF">2019-10-13T16:26:27Z</dcterms:modified>
</cp:coreProperties>
</file>