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74" r:id="rId4"/>
    <p:sldId id="277" r:id="rId5"/>
    <p:sldId id="280" r:id="rId6"/>
    <p:sldId id="278" r:id="rId7"/>
    <p:sldId id="279" r:id="rId8"/>
    <p:sldId id="281" r:id="rId9"/>
    <p:sldId id="267" r:id="rId10"/>
    <p:sldId id="275" r:id="rId11"/>
    <p:sldId id="269" r:id="rId12"/>
    <p:sldId id="27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15 </a:t>
            </a:r>
            <a:r>
              <a:rPr lang="tr-TR" dirty="0" smtClean="0"/>
              <a:t>Ekim - </a:t>
            </a:r>
            <a:r>
              <a:rPr lang="tr-TR" dirty="0" smtClean="0"/>
              <a:t>Kaslar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Sırt ve </a:t>
            </a:r>
            <a:r>
              <a:rPr lang="tr-TR" dirty="0" err="1" smtClean="0"/>
              <a:t>Toraks</a:t>
            </a:r>
            <a:r>
              <a:rPr lang="tr-TR" dirty="0" smtClean="0"/>
              <a:t> Kasları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Alt </a:t>
            </a:r>
            <a:r>
              <a:rPr lang="tr-TR" dirty="0" err="1" smtClean="0"/>
              <a:t>Ekstremite</a:t>
            </a:r>
            <a:r>
              <a:rPr lang="tr-TR" dirty="0" smtClean="0"/>
              <a:t> </a:t>
            </a:r>
            <a:r>
              <a:rPr lang="tr-TR" dirty="0" smtClean="0"/>
              <a:t>Kasları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Üst </a:t>
            </a:r>
            <a:r>
              <a:rPr lang="tr-TR" dirty="0" err="1" smtClean="0"/>
              <a:t>Ekstremite</a:t>
            </a:r>
            <a:r>
              <a:rPr lang="tr-TR" dirty="0" smtClean="0"/>
              <a:t> Kasları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Baş ve Boyun Kasları</a:t>
            </a:r>
          </a:p>
          <a:p>
            <a:endParaRPr lang="tr-TR" dirty="0" smtClean="0"/>
          </a:p>
          <a:p>
            <a:r>
              <a:rPr lang="tr-TR" dirty="0" smtClean="0"/>
              <a:t>Karın Kasları</a:t>
            </a:r>
          </a:p>
          <a:p>
            <a:endParaRPr lang="tr-TR" dirty="0" smtClean="0"/>
          </a:p>
          <a:p>
            <a:r>
              <a:rPr lang="tr-TR" dirty="0" err="1" smtClean="0"/>
              <a:t>Diafragma</a:t>
            </a:r>
            <a:r>
              <a:rPr lang="tr-TR" dirty="0" smtClean="0"/>
              <a:t> </a:t>
            </a:r>
            <a:r>
              <a:rPr lang="tr-TR" dirty="0" err="1" smtClean="0"/>
              <a:t>Pelvis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Aşağıdaki kaslardan hangisi, fossa </a:t>
            </a:r>
            <a:r>
              <a:rPr lang="tr-TR" dirty="0" err="1" smtClean="0"/>
              <a:t>axillaris’in</a:t>
            </a:r>
            <a:r>
              <a:rPr lang="tr-TR" dirty="0" smtClean="0"/>
              <a:t> arka duvarında bulunur?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pectoralis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subclavius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deltoideus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coracobrachialis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smtClean="0">
                <a:solidFill>
                  <a:srgbClr val="FF0000"/>
                </a:solidFill>
              </a:rPr>
              <a:t>M. </a:t>
            </a:r>
            <a:r>
              <a:rPr lang="tr-TR" b="1" dirty="0" err="1" smtClean="0">
                <a:solidFill>
                  <a:srgbClr val="FF0000"/>
                </a:solidFill>
              </a:rPr>
              <a:t>subscapularis</a:t>
            </a:r>
            <a:endParaRPr lang="tr-TR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Fossa </a:t>
            </a:r>
            <a:r>
              <a:rPr lang="tr-TR" dirty="0" err="1" smtClean="0"/>
              <a:t>axillaris</a:t>
            </a:r>
            <a:r>
              <a:rPr lang="tr-TR" dirty="0" err="1" smtClean="0"/>
              <a:t>’te</a:t>
            </a:r>
            <a:r>
              <a:rPr lang="tr-TR" dirty="0" smtClean="0"/>
              <a:t> bulunmayan yapı aşağıdakilerden hangisidir?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A. </a:t>
            </a:r>
            <a:r>
              <a:rPr lang="tr-TR" dirty="0" err="1" smtClean="0"/>
              <a:t>axillaris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Plexus</a:t>
            </a:r>
            <a:r>
              <a:rPr lang="tr-TR" dirty="0" smtClean="0"/>
              <a:t> </a:t>
            </a:r>
            <a:r>
              <a:rPr lang="tr-TR" dirty="0" err="1" smtClean="0"/>
              <a:t>brachialis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Aksiller</a:t>
            </a:r>
            <a:r>
              <a:rPr lang="tr-TR" dirty="0" smtClean="0"/>
              <a:t> lenf düğümleri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A. </a:t>
            </a:r>
            <a:r>
              <a:rPr lang="tr-TR" dirty="0" err="1" smtClean="0"/>
              <a:t>brachialis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V. </a:t>
            </a:r>
            <a:r>
              <a:rPr lang="tr-TR" dirty="0" err="1" smtClean="0"/>
              <a:t>axillaris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Fossa </a:t>
            </a:r>
            <a:r>
              <a:rPr lang="tr-TR" dirty="0" err="1" smtClean="0"/>
              <a:t>axillaris</a:t>
            </a:r>
            <a:r>
              <a:rPr lang="tr-TR" dirty="0" err="1" smtClean="0"/>
              <a:t>’te</a:t>
            </a:r>
            <a:r>
              <a:rPr lang="tr-TR" dirty="0" smtClean="0"/>
              <a:t> bulunmayan yapı aşağıdakilerden hangisidir?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A. </a:t>
            </a:r>
            <a:r>
              <a:rPr lang="tr-TR" dirty="0" err="1" smtClean="0"/>
              <a:t>axillaris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Plexus</a:t>
            </a:r>
            <a:r>
              <a:rPr lang="tr-TR" dirty="0" smtClean="0"/>
              <a:t> </a:t>
            </a:r>
            <a:r>
              <a:rPr lang="tr-TR" dirty="0" err="1" smtClean="0"/>
              <a:t>brachialis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Aksiller</a:t>
            </a:r>
            <a:r>
              <a:rPr lang="tr-TR" dirty="0" smtClean="0"/>
              <a:t> lenf düğümleri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smtClean="0">
                <a:solidFill>
                  <a:srgbClr val="FF0000"/>
                </a:solidFill>
              </a:rPr>
              <a:t>A. </a:t>
            </a:r>
            <a:r>
              <a:rPr lang="tr-TR" b="1" dirty="0" err="1" smtClean="0">
                <a:solidFill>
                  <a:srgbClr val="FF0000"/>
                </a:solidFill>
              </a:rPr>
              <a:t>brachialis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UcParenR"/>
            </a:pPr>
            <a:r>
              <a:rPr lang="tr-TR" dirty="0" smtClean="0"/>
              <a:t>V. </a:t>
            </a:r>
            <a:r>
              <a:rPr lang="tr-TR" dirty="0" err="1" smtClean="0"/>
              <a:t>axillaris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Fossa </a:t>
            </a:r>
            <a:r>
              <a:rPr lang="tr-TR" dirty="0" err="1" smtClean="0"/>
              <a:t>axillaris’in</a:t>
            </a:r>
            <a:r>
              <a:rPr lang="tr-TR" dirty="0" smtClean="0"/>
              <a:t> </a:t>
            </a:r>
            <a:r>
              <a:rPr lang="tr-TR" dirty="0" err="1" smtClean="0"/>
              <a:t>medial</a:t>
            </a:r>
            <a:r>
              <a:rPr lang="tr-TR" dirty="0" smtClean="0"/>
              <a:t> duvarını aşağıdakilerden hangisi oluşturur?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latissimus</a:t>
            </a:r>
            <a:r>
              <a:rPr lang="tr-TR" dirty="0" smtClean="0"/>
              <a:t> </a:t>
            </a:r>
            <a:r>
              <a:rPr lang="tr-TR" dirty="0" err="1" smtClean="0"/>
              <a:t>dorsi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serratus</a:t>
            </a:r>
            <a:r>
              <a:rPr lang="tr-TR" dirty="0" smtClean="0"/>
              <a:t> </a:t>
            </a:r>
            <a:r>
              <a:rPr lang="tr-TR" dirty="0" err="1" smtClean="0"/>
              <a:t>anterior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subscapularis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pectoralis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Sulcus</a:t>
            </a:r>
            <a:r>
              <a:rPr lang="tr-TR" dirty="0" smtClean="0"/>
              <a:t> </a:t>
            </a:r>
            <a:r>
              <a:rPr lang="tr-TR" dirty="0" err="1" smtClean="0"/>
              <a:t>intertubercularis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Fossa </a:t>
            </a:r>
            <a:r>
              <a:rPr lang="tr-TR" dirty="0" err="1" smtClean="0"/>
              <a:t>axillaris’in</a:t>
            </a:r>
            <a:r>
              <a:rPr lang="tr-TR" dirty="0" smtClean="0"/>
              <a:t> </a:t>
            </a:r>
            <a:r>
              <a:rPr lang="tr-TR" dirty="0" err="1" smtClean="0"/>
              <a:t>medial</a:t>
            </a:r>
            <a:r>
              <a:rPr lang="tr-TR" dirty="0" smtClean="0"/>
              <a:t> duvarını aşağıdakilerden hangisi oluşturur?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latissimus</a:t>
            </a:r>
            <a:r>
              <a:rPr lang="tr-TR" dirty="0" smtClean="0"/>
              <a:t> </a:t>
            </a:r>
            <a:r>
              <a:rPr lang="tr-TR" dirty="0" err="1" smtClean="0"/>
              <a:t>dorsi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smtClean="0">
                <a:solidFill>
                  <a:srgbClr val="FF0000"/>
                </a:solidFill>
              </a:rPr>
              <a:t>M. </a:t>
            </a:r>
            <a:r>
              <a:rPr lang="tr-TR" b="1" dirty="0" err="1" smtClean="0">
                <a:solidFill>
                  <a:srgbClr val="FF0000"/>
                </a:solidFill>
              </a:rPr>
              <a:t>serratus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anterior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subscapularis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pectoralis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Sulcus</a:t>
            </a:r>
            <a:r>
              <a:rPr lang="tr-TR" dirty="0" smtClean="0"/>
              <a:t> </a:t>
            </a:r>
            <a:r>
              <a:rPr lang="tr-TR" dirty="0" err="1" smtClean="0"/>
              <a:t>intertubercularis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Fossa </a:t>
            </a:r>
            <a:r>
              <a:rPr lang="tr-TR" dirty="0" err="1" smtClean="0"/>
              <a:t>Axillaris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10000"/>
          </a:bodyPr>
          <a:lstStyle/>
          <a:p>
            <a:r>
              <a:rPr lang="tr-TR" dirty="0" err="1" smtClean="0"/>
              <a:t>Mediyal</a:t>
            </a:r>
            <a:r>
              <a:rPr lang="tr-TR" dirty="0" smtClean="0"/>
              <a:t> (iç) Duvarı: M. </a:t>
            </a:r>
            <a:r>
              <a:rPr lang="tr-TR" dirty="0" err="1" smtClean="0"/>
              <a:t>serratus</a:t>
            </a:r>
            <a:r>
              <a:rPr lang="tr-TR" dirty="0" smtClean="0"/>
              <a:t> </a:t>
            </a:r>
            <a:r>
              <a:rPr lang="tr-TR" dirty="0" err="1" smtClean="0"/>
              <a:t>anterior</a:t>
            </a:r>
            <a:r>
              <a:rPr lang="tr-TR" dirty="0" smtClean="0"/>
              <a:t> ve ilk 4 </a:t>
            </a:r>
            <a:r>
              <a:rPr lang="tr-TR" dirty="0" err="1" smtClean="0"/>
              <a:t>interkostal</a:t>
            </a:r>
            <a:r>
              <a:rPr lang="tr-TR" dirty="0" smtClean="0"/>
              <a:t> kaslar</a:t>
            </a:r>
          </a:p>
          <a:p>
            <a:r>
              <a:rPr lang="tr-TR" dirty="0" err="1" smtClean="0"/>
              <a:t>Lateral</a:t>
            </a:r>
            <a:r>
              <a:rPr lang="tr-TR" dirty="0" smtClean="0"/>
              <a:t> (dış) Duvarı: M. </a:t>
            </a:r>
            <a:r>
              <a:rPr lang="tr-TR" dirty="0" err="1" smtClean="0"/>
              <a:t>biceps</a:t>
            </a:r>
            <a:r>
              <a:rPr lang="tr-TR" dirty="0" smtClean="0"/>
              <a:t> </a:t>
            </a:r>
            <a:r>
              <a:rPr lang="tr-TR" dirty="0" err="1" smtClean="0"/>
              <a:t>brachii</a:t>
            </a:r>
            <a:r>
              <a:rPr lang="tr-TR" dirty="0" smtClean="0"/>
              <a:t>, M. </a:t>
            </a:r>
            <a:r>
              <a:rPr lang="tr-TR" dirty="0" err="1" smtClean="0"/>
              <a:t>coracobrachialis</a:t>
            </a:r>
            <a:r>
              <a:rPr lang="tr-TR" dirty="0" smtClean="0"/>
              <a:t>, </a:t>
            </a:r>
            <a:r>
              <a:rPr lang="tr-TR" dirty="0" err="1" smtClean="0"/>
              <a:t>Humerus</a:t>
            </a:r>
            <a:r>
              <a:rPr lang="tr-TR" dirty="0" smtClean="0"/>
              <a:t> (</a:t>
            </a:r>
            <a:r>
              <a:rPr lang="tr-TR" dirty="0" err="1" smtClean="0"/>
              <a:t>Sulcus</a:t>
            </a:r>
            <a:r>
              <a:rPr lang="tr-TR" dirty="0" smtClean="0"/>
              <a:t> </a:t>
            </a:r>
            <a:r>
              <a:rPr lang="tr-TR" dirty="0" err="1" smtClean="0"/>
              <a:t>intertubercularis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Posterior</a:t>
            </a:r>
            <a:r>
              <a:rPr lang="tr-TR" dirty="0" smtClean="0"/>
              <a:t> Duvarı: M. </a:t>
            </a:r>
            <a:r>
              <a:rPr lang="tr-TR" dirty="0" err="1" smtClean="0"/>
              <a:t>subscapularis</a:t>
            </a:r>
            <a:r>
              <a:rPr lang="tr-TR" dirty="0" smtClean="0"/>
              <a:t>, M. teres </a:t>
            </a:r>
            <a:r>
              <a:rPr lang="tr-TR" dirty="0" err="1" smtClean="0"/>
              <a:t>major</a:t>
            </a:r>
            <a:r>
              <a:rPr lang="tr-TR" dirty="0" smtClean="0"/>
              <a:t>, M. </a:t>
            </a:r>
            <a:r>
              <a:rPr lang="tr-TR" dirty="0" err="1" smtClean="0"/>
              <a:t>latissimus</a:t>
            </a:r>
            <a:r>
              <a:rPr lang="tr-TR" dirty="0" smtClean="0"/>
              <a:t> </a:t>
            </a:r>
            <a:r>
              <a:rPr lang="tr-TR" dirty="0" err="1" smtClean="0"/>
              <a:t>dorsi</a:t>
            </a:r>
            <a:endParaRPr lang="tr-TR" dirty="0" smtClean="0"/>
          </a:p>
          <a:p>
            <a:r>
              <a:rPr lang="tr-TR" dirty="0" err="1" smtClean="0"/>
              <a:t>Anterior</a:t>
            </a:r>
            <a:r>
              <a:rPr lang="tr-TR" dirty="0" smtClean="0"/>
              <a:t> Duvarı: Pektoral kaslar, M. </a:t>
            </a:r>
            <a:r>
              <a:rPr lang="tr-TR" dirty="0" err="1" smtClean="0"/>
              <a:t>subclavius</a:t>
            </a:r>
            <a:endParaRPr lang="tr-TR" dirty="0" smtClean="0"/>
          </a:p>
          <a:p>
            <a:r>
              <a:rPr lang="tr-TR" dirty="0" smtClean="0"/>
              <a:t>İçindekiler:</a:t>
            </a:r>
          </a:p>
          <a:p>
            <a:pPr marL="914400" lvl="1" indent="-514350"/>
            <a:r>
              <a:rPr lang="tr-TR" dirty="0" smtClean="0"/>
              <a:t>A. </a:t>
            </a:r>
            <a:r>
              <a:rPr lang="tr-TR" dirty="0" err="1" smtClean="0"/>
              <a:t>axillaris</a:t>
            </a:r>
            <a:endParaRPr lang="tr-TR" dirty="0" smtClean="0"/>
          </a:p>
          <a:p>
            <a:pPr marL="914400" lvl="1" indent="-514350"/>
            <a:r>
              <a:rPr lang="tr-TR" dirty="0" smtClean="0"/>
              <a:t>V. </a:t>
            </a:r>
            <a:r>
              <a:rPr lang="tr-TR" dirty="0" err="1" smtClean="0"/>
              <a:t>axillaris</a:t>
            </a:r>
            <a:endParaRPr lang="tr-TR" dirty="0" smtClean="0"/>
          </a:p>
          <a:p>
            <a:pPr marL="914400" lvl="1" indent="-514350"/>
            <a:r>
              <a:rPr lang="tr-TR" dirty="0" err="1" smtClean="0"/>
              <a:t>Plexus</a:t>
            </a:r>
            <a:r>
              <a:rPr lang="tr-TR" dirty="0" smtClean="0"/>
              <a:t> </a:t>
            </a:r>
            <a:r>
              <a:rPr lang="tr-TR" dirty="0" err="1" smtClean="0"/>
              <a:t>brachialis</a:t>
            </a:r>
            <a:endParaRPr lang="tr-TR" dirty="0" smtClean="0"/>
          </a:p>
          <a:p>
            <a:pPr marL="914400" lvl="1" indent="-514350"/>
            <a:r>
              <a:rPr lang="tr-TR" dirty="0" err="1" smtClean="0"/>
              <a:t>Aksiller</a:t>
            </a:r>
            <a:r>
              <a:rPr lang="tr-TR" dirty="0" smtClean="0"/>
              <a:t> lenf düğümleri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ssa axillaris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4001" cy="5069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https://d2wg98g6yh9seo.cloudfront.net/users/214639/214639_WobucibeRaSaniku29533466418845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İ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40789" cy="5373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axillar fossa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735" y="476672"/>
            <a:ext cx="9152735" cy="5949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Aşağıdaki kaslardan hangisi, fossa </a:t>
            </a:r>
            <a:r>
              <a:rPr lang="tr-TR" dirty="0" err="1" smtClean="0"/>
              <a:t>axillaris’in</a:t>
            </a:r>
            <a:r>
              <a:rPr lang="tr-TR" dirty="0" smtClean="0"/>
              <a:t> arka duvarında bulunur?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pectoralis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subclavius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deltoideus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coracobrachialis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subscapularis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2310</TotalTime>
  <Words>259</Words>
  <Application>Microsoft Office PowerPoint</Application>
  <PresentationFormat>Ekran Gösterisi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15 Ekim - Kaslar</vt:lpstr>
      <vt:lpstr>1. Soru</vt:lpstr>
      <vt:lpstr>1. Soru</vt:lpstr>
      <vt:lpstr>Fossa Axillaris</vt:lpstr>
      <vt:lpstr>Slayt 5</vt:lpstr>
      <vt:lpstr>Slayt 6</vt:lpstr>
      <vt:lpstr>Slayt 7</vt:lpstr>
      <vt:lpstr>Slayt 8</vt:lpstr>
      <vt:lpstr>2. Soru</vt:lpstr>
      <vt:lpstr>2. Soru</vt:lpstr>
      <vt:lpstr>3. Soru</vt:lpstr>
      <vt:lpstr>3. Soru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Çıkmış TUS Soruları Etkinliği</dc:title>
  <dc:creator>User</dc:creator>
  <cp:lastModifiedBy>User</cp:lastModifiedBy>
  <cp:revision>26</cp:revision>
  <dcterms:created xsi:type="dcterms:W3CDTF">2019-10-13T14:50:17Z</dcterms:created>
  <dcterms:modified xsi:type="dcterms:W3CDTF">2019-10-16T05:00:09Z</dcterms:modified>
</cp:coreProperties>
</file>