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306" r:id="rId4"/>
    <p:sldId id="304" r:id="rId5"/>
    <p:sldId id="313" r:id="rId6"/>
    <p:sldId id="312" r:id="rId7"/>
    <p:sldId id="305" r:id="rId8"/>
    <p:sldId id="308" r:id="rId9"/>
    <p:sldId id="310" r:id="rId10"/>
    <p:sldId id="309" r:id="rId11"/>
    <p:sldId id="311" r:id="rId12"/>
    <p:sldId id="274" r:id="rId13"/>
    <p:sldId id="283" r:id="rId14"/>
    <p:sldId id="267" r:id="rId15"/>
    <p:sldId id="284" r:id="rId16"/>
    <p:sldId id="275" r:id="rId17"/>
    <p:sldId id="285" r:id="rId18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397F13-B0DE-4244-B6EF-40AED885BC66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047E1592-C67E-4AB4-BB59-E69C66D26203}">
      <dgm:prSet phldrT="[Metin]"/>
      <dgm:spPr/>
      <dgm:t>
        <a:bodyPr/>
        <a:lstStyle/>
        <a:p>
          <a:r>
            <a:rPr lang="tr-TR" dirty="0" smtClean="0"/>
            <a:t>Eklemler</a:t>
          </a:r>
          <a:endParaRPr lang="tr-TR" dirty="0"/>
        </a:p>
      </dgm:t>
    </dgm:pt>
    <dgm:pt modelId="{E04D8E39-1289-4A90-9B26-77EF4F4A0F04}" type="parTrans" cxnId="{37AF5460-77E1-4ACC-B0BD-633BBE0200E5}">
      <dgm:prSet/>
      <dgm:spPr/>
      <dgm:t>
        <a:bodyPr/>
        <a:lstStyle/>
        <a:p>
          <a:endParaRPr lang="tr-TR"/>
        </a:p>
      </dgm:t>
    </dgm:pt>
    <dgm:pt modelId="{9D163E1A-8D36-4213-88DD-5A466C7FA59F}" type="sibTrans" cxnId="{37AF5460-77E1-4ACC-B0BD-633BBE0200E5}">
      <dgm:prSet/>
      <dgm:spPr/>
      <dgm:t>
        <a:bodyPr/>
        <a:lstStyle/>
        <a:p>
          <a:endParaRPr lang="tr-TR"/>
        </a:p>
      </dgm:t>
    </dgm:pt>
    <dgm:pt modelId="{11CDCA52-F18C-4AF7-AFA6-4F8495CEEF9A}" type="asst">
      <dgm:prSet phldrT="[Metin]"/>
      <dgm:spPr/>
      <dgm:t>
        <a:bodyPr/>
        <a:lstStyle/>
        <a:p>
          <a:r>
            <a:rPr lang="tr-TR" dirty="0" err="1" smtClean="0"/>
            <a:t>Synarthrosis</a:t>
          </a:r>
          <a:endParaRPr lang="tr-TR" dirty="0"/>
        </a:p>
      </dgm:t>
    </dgm:pt>
    <dgm:pt modelId="{ECC90242-23B3-48D5-AEBD-5F50B71CAB22}" type="parTrans" cxnId="{8D9BD545-1EDF-4C61-90A1-4B9F1BD3FE0A}">
      <dgm:prSet/>
      <dgm:spPr/>
      <dgm:t>
        <a:bodyPr/>
        <a:lstStyle/>
        <a:p>
          <a:endParaRPr lang="tr-TR"/>
        </a:p>
      </dgm:t>
    </dgm:pt>
    <dgm:pt modelId="{740177DF-ADD3-4531-8A9F-7E0CCD5C8CE9}" type="sibTrans" cxnId="{8D9BD545-1EDF-4C61-90A1-4B9F1BD3FE0A}">
      <dgm:prSet/>
      <dgm:spPr/>
      <dgm:t>
        <a:bodyPr/>
        <a:lstStyle/>
        <a:p>
          <a:endParaRPr lang="tr-TR"/>
        </a:p>
      </dgm:t>
    </dgm:pt>
    <dgm:pt modelId="{89DF3E67-7525-4815-B008-8815051B8F0F}" type="asst">
      <dgm:prSet phldrT="[Metin]"/>
      <dgm:spPr/>
      <dgm:t>
        <a:bodyPr/>
        <a:lstStyle/>
        <a:p>
          <a:r>
            <a:rPr lang="tr-TR" dirty="0" err="1" smtClean="0"/>
            <a:t>Synovial</a:t>
          </a:r>
          <a:endParaRPr lang="tr-TR" dirty="0"/>
        </a:p>
      </dgm:t>
    </dgm:pt>
    <dgm:pt modelId="{97C63648-48F0-401C-9BC5-D2CEF33C3BAB}" type="parTrans" cxnId="{BC10EE56-9BC2-4AC0-904E-9DB2B45DED2D}">
      <dgm:prSet/>
      <dgm:spPr/>
      <dgm:t>
        <a:bodyPr/>
        <a:lstStyle/>
        <a:p>
          <a:endParaRPr lang="tr-TR"/>
        </a:p>
      </dgm:t>
    </dgm:pt>
    <dgm:pt modelId="{70B8D6A8-3435-4E4A-8BF1-82C8AC1F1120}" type="sibTrans" cxnId="{BC10EE56-9BC2-4AC0-904E-9DB2B45DED2D}">
      <dgm:prSet/>
      <dgm:spPr/>
      <dgm:t>
        <a:bodyPr/>
        <a:lstStyle/>
        <a:p>
          <a:endParaRPr lang="tr-TR"/>
        </a:p>
      </dgm:t>
    </dgm:pt>
    <dgm:pt modelId="{24CFE88B-9CA8-41CF-AE65-0C1894EBAF3E}" type="asst">
      <dgm:prSet phldrT="[Metin]"/>
      <dgm:spPr/>
      <dgm:t>
        <a:bodyPr/>
        <a:lstStyle/>
        <a:p>
          <a:r>
            <a:rPr lang="tr-TR" dirty="0" err="1" smtClean="0"/>
            <a:t>Fibröz</a:t>
          </a:r>
          <a:endParaRPr lang="tr-TR" dirty="0"/>
        </a:p>
      </dgm:t>
    </dgm:pt>
    <dgm:pt modelId="{35D5F5FF-73FD-46DF-8BB6-95CD09F50E26}" type="parTrans" cxnId="{FA342D09-97C6-42DD-897C-E1ADB9ACCA91}">
      <dgm:prSet/>
      <dgm:spPr/>
      <dgm:t>
        <a:bodyPr/>
        <a:lstStyle/>
        <a:p>
          <a:endParaRPr lang="tr-TR"/>
        </a:p>
      </dgm:t>
    </dgm:pt>
    <dgm:pt modelId="{6359D5F9-2684-4639-B5F7-D92EF0BED48B}" type="sibTrans" cxnId="{FA342D09-97C6-42DD-897C-E1ADB9ACCA91}">
      <dgm:prSet/>
      <dgm:spPr/>
      <dgm:t>
        <a:bodyPr/>
        <a:lstStyle/>
        <a:p>
          <a:endParaRPr lang="tr-TR"/>
        </a:p>
      </dgm:t>
    </dgm:pt>
    <dgm:pt modelId="{4C1E7A1F-6A6F-432E-B1E8-4ADCB382B814}" type="asst">
      <dgm:prSet phldrT="[Metin]"/>
      <dgm:spPr/>
      <dgm:t>
        <a:bodyPr/>
        <a:lstStyle/>
        <a:p>
          <a:r>
            <a:rPr lang="tr-TR" dirty="0" err="1" smtClean="0"/>
            <a:t>Kartilaj</a:t>
          </a:r>
          <a:endParaRPr lang="tr-TR" dirty="0"/>
        </a:p>
      </dgm:t>
    </dgm:pt>
    <dgm:pt modelId="{9C005FF4-77C0-4A32-8458-9CD29523E41E}" type="parTrans" cxnId="{6D41F9F6-C144-4000-9A5C-FF26AEE18E4C}">
      <dgm:prSet/>
      <dgm:spPr/>
      <dgm:t>
        <a:bodyPr/>
        <a:lstStyle/>
        <a:p>
          <a:endParaRPr lang="tr-TR"/>
        </a:p>
      </dgm:t>
    </dgm:pt>
    <dgm:pt modelId="{3DCD52D0-48A1-41E1-B0AB-6C361C2B004C}" type="sibTrans" cxnId="{6D41F9F6-C144-4000-9A5C-FF26AEE18E4C}">
      <dgm:prSet/>
      <dgm:spPr/>
      <dgm:t>
        <a:bodyPr/>
        <a:lstStyle/>
        <a:p>
          <a:endParaRPr lang="tr-TR"/>
        </a:p>
      </dgm:t>
    </dgm:pt>
    <dgm:pt modelId="{4273BB59-DC17-4A14-9163-D553587456C1}" type="asst">
      <dgm:prSet phldrT="[Metin]"/>
      <dgm:spPr/>
      <dgm:t>
        <a:bodyPr/>
        <a:lstStyle/>
        <a:p>
          <a:r>
            <a:rPr lang="tr-TR" dirty="0" err="1" smtClean="0"/>
            <a:t>Sutura</a:t>
          </a:r>
          <a:endParaRPr lang="tr-TR" dirty="0"/>
        </a:p>
      </dgm:t>
    </dgm:pt>
    <dgm:pt modelId="{A7CC252F-E556-4AEF-8865-ECC02AF03285}" type="parTrans" cxnId="{82E0C02B-E5C1-49E7-9DB3-C79F8D98D538}">
      <dgm:prSet/>
      <dgm:spPr/>
      <dgm:t>
        <a:bodyPr/>
        <a:lstStyle/>
        <a:p>
          <a:endParaRPr lang="tr-TR"/>
        </a:p>
      </dgm:t>
    </dgm:pt>
    <dgm:pt modelId="{04A075FA-AE65-4D57-9488-09A484C10D35}" type="sibTrans" cxnId="{82E0C02B-E5C1-49E7-9DB3-C79F8D98D538}">
      <dgm:prSet/>
      <dgm:spPr/>
      <dgm:t>
        <a:bodyPr/>
        <a:lstStyle/>
        <a:p>
          <a:endParaRPr lang="tr-TR"/>
        </a:p>
      </dgm:t>
    </dgm:pt>
    <dgm:pt modelId="{E083B8B7-6021-4AE2-BC79-A1D5A1304797}" type="asst">
      <dgm:prSet phldrT="[Metin]"/>
      <dgm:spPr/>
      <dgm:t>
        <a:bodyPr/>
        <a:lstStyle/>
        <a:p>
          <a:r>
            <a:rPr lang="tr-TR" dirty="0" err="1" smtClean="0"/>
            <a:t>Schindylesis</a:t>
          </a:r>
          <a:r>
            <a:rPr lang="tr-TR" dirty="0" smtClean="0"/>
            <a:t> (</a:t>
          </a:r>
          <a:r>
            <a:rPr lang="tr-TR" dirty="0" err="1" smtClean="0"/>
            <a:t>Sfenoid</a:t>
          </a:r>
          <a:r>
            <a:rPr lang="tr-TR" dirty="0" smtClean="0"/>
            <a:t>-</a:t>
          </a:r>
          <a:r>
            <a:rPr lang="tr-TR" dirty="0" err="1" smtClean="0"/>
            <a:t>Vomer</a:t>
          </a:r>
          <a:r>
            <a:rPr lang="tr-TR" dirty="0" smtClean="0"/>
            <a:t>)</a:t>
          </a:r>
          <a:endParaRPr lang="tr-TR" dirty="0"/>
        </a:p>
      </dgm:t>
    </dgm:pt>
    <dgm:pt modelId="{B7B63E9A-9AA3-4752-8887-C986DB4E0FD5}" type="parTrans" cxnId="{1BF3D074-CB14-4E4F-B8F7-275BFA15ED6A}">
      <dgm:prSet/>
      <dgm:spPr/>
      <dgm:t>
        <a:bodyPr/>
        <a:lstStyle/>
        <a:p>
          <a:endParaRPr lang="tr-TR"/>
        </a:p>
      </dgm:t>
    </dgm:pt>
    <dgm:pt modelId="{B1C46EEF-FFCE-409E-8262-EF78DD07046A}" type="sibTrans" cxnId="{1BF3D074-CB14-4E4F-B8F7-275BFA15ED6A}">
      <dgm:prSet/>
      <dgm:spPr/>
      <dgm:t>
        <a:bodyPr/>
        <a:lstStyle/>
        <a:p>
          <a:endParaRPr lang="tr-TR"/>
        </a:p>
      </dgm:t>
    </dgm:pt>
    <dgm:pt modelId="{7B687526-A64E-4C84-BF50-E851F91CD6DE}" type="asst">
      <dgm:prSet phldrT="[Metin]"/>
      <dgm:spPr/>
      <dgm:t>
        <a:bodyPr/>
        <a:lstStyle/>
        <a:p>
          <a:r>
            <a:rPr lang="tr-TR" dirty="0" err="1" smtClean="0"/>
            <a:t>Syndesmosis</a:t>
          </a:r>
          <a:r>
            <a:rPr lang="tr-TR" dirty="0" smtClean="0"/>
            <a:t> (</a:t>
          </a:r>
          <a:r>
            <a:rPr lang="tr-TR" dirty="0" err="1" smtClean="0"/>
            <a:t>interosseus</a:t>
          </a:r>
          <a:r>
            <a:rPr lang="tr-TR" dirty="0" smtClean="0"/>
            <a:t> l/m</a:t>
          </a:r>
        </a:p>
        <a:p>
          <a:r>
            <a:rPr lang="tr-TR" dirty="0" smtClean="0"/>
            <a:t>ö. </a:t>
          </a:r>
          <a:r>
            <a:rPr lang="tr-TR" dirty="0" err="1" smtClean="0"/>
            <a:t>distal</a:t>
          </a:r>
          <a:r>
            <a:rPr lang="tr-TR" dirty="0" smtClean="0"/>
            <a:t> </a:t>
          </a:r>
          <a:r>
            <a:rPr lang="tr-TR" dirty="0" err="1" smtClean="0"/>
            <a:t>tibiofibular</a:t>
          </a:r>
          <a:r>
            <a:rPr lang="tr-TR" dirty="0" smtClean="0"/>
            <a:t>)</a:t>
          </a:r>
          <a:endParaRPr lang="tr-TR" dirty="0"/>
        </a:p>
      </dgm:t>
    </dgm:pt>
    <dgm:pt modelId="{D3D5F0A5-38D9-4D8A-B514-0418A50EB9E9}" type="parTrans" cxnId="{54EF67CE-00BD-4B68-8067-4F24EFB98DCA}">
      <dgm:prSet/>
      <dgm:spPr/>
      <dgm:t>
        <a:bodyPr/>
        <a:lstStyle/>
        <a:p>
          <a:endParaRPr lang="tr-TR"/>
        </a:p>
      </dgm:t>
    </dgm:pt>
    <dgm:pt modelId="{267F5F12-E306-4295-8444-641B56A5565C}" type="sibTrans" cxnId="{54EF67CE-00BD-4B68-8067-4F24EFB98DCA}">
      <dgm:prSet/>
      <dgm:spPr/>
      <dgm:t>
        <a:bodyPr/>
        <a:lstStyle/>
        <a:p>
          <a:endParaRPr lang="tr-TR"/>
        </a:p>
      </dgm:t>
    </dgm:pt>
    <dgm:pt modelId="{562978B6-60E8-4A0C-8437-7F5E741B1D59}" type="asst">
      <dgm:prSet phldrT="[Metin]"/>
      <dgm:spPr/>
      <dgm:t>
        <a:bodyPr/>
        <a:lstStyle/>
        <a:p>
          <a:r>
            <a:rPr lang="tr-TR" dirty="0" err="1" smtClean="0"/>
            <a:t>Gomphosis</a:t>
          </a:r>
          <a:r>
            <a:rPr lang="tr-TR" dirty="0" smtClean="0"/>
            <a:t> (</a:t>
          </a:r>
          <a:r>
            <a:rPr lang="tr-TR" dirty="0" err="1" smtClean="0"/>
            <a:t>dentoalveolar</a:t>
          </a:r>
          <a:r>
            <a:rPr lang="tr-TR" dirty="0" smtClean="0"/>
            <a:t>)</a:t>
          </a:r>
          <a:endParaRPr lang="tr-TR" dirty="0"/>
        </a:p>
      </dgm:t>
    </dgm:pt>
    <dgm:pt modelId="{26DBACCD-64FF-4E79-B276-6A413C121A20}" type="parTrans" cxnId="{F09598EA-2B7C-4202-AB5E-E7666E0227A2}">
      <dgm:prSet/>
      <dgm:spPr/>
      <dgm:t>
        <a:bodyPr/>
        <a:lstStyle/>
        <a:p>
          <a:endParaRPr lang="tr-TR"/>
        </a:p>
      </dgm:t>
    </dgm:pt>
    <dgm:pt modelId="{71DA9FC9-9075-401F-99E4-A7BD3A2B5521}" type="sibTrans" cxnId="{F09598EA-2B7C-4202-AB5E-E7666E0227A2}">
      <dgm:prSet/>
      <dgm:spPr/>
      <dgm:t>
        <a:bodyPr/>
        <a:lstStyle/>
        <a:p>
          <a:endParaRPr lang="tr-TR"/>
        </a:p>
      </dgm:t>
    </dgm:pt>
    <dgm:pt modelId="{FE36D773-461A-4F80-BDD6-D626CF05E8BF}" type="asst">
      <dgm:prSet phldrT="[Metin]"/>
      <dgm:spPr/>
      <dgm:t>
        <a:bodyPr/>
        <a:lstStyle/>
        <a:p>
          <a:r>
            <a:rPr lang="tr-TR" dirty="0" err="1" smtClean="0"/>
            <a:t>Synchondrosis</a:t>
          </a:r>
          <a:r>
            <a:rPr lang="tr-TR" dirty="0" smtClean="0"/>
            <a:t> (geçici, ö. </a:t>
          </a:r>
          <a:r>
            <a:rPr lang="tr-TR" dirty="0" err="1" smtClean="0"/>
            <a:t>sternokostal</a:t>
          </a:r>
          <a:r>
            <a:rPr lang="tr-TR" dirty="0" smtClean="0"/>
            <a:t>)</a:t>
          </a:r>
          <a:endParaRPr lang="tr-TR" dirty="0"/>
        </a:p>
      </dgm:t>
    </dgm:pt>
    <dgm:pt modelId="{5D78CF27-5914-42F3-946F-1A11FEB7DC41}" type="parTrans" cxnId="{D305326D-1CB9-4F95-9856-CB3E12298A98}">
      <dgm:prSet/>
      <dgm:spPr/>
      <dgm:t>
        <a:bodyPr/>
        <a:lstStyle/>
        <a:p>
          <a:endParaRPr lang="tr-TR"/>
        </a:p>
      </dgm:t>
    </dgm:pt>
    <dgm:pt modelId="{C8BC486B-5D72-4BA3-B62A-7E3AF003B9AA}" type="sibTrans" cxnId="{D305326D-1CB9-4F95-9856-CB3E12298A98}">
      <dgm:prSet/>
      <dgm:spPr/>
      <dgm:t>
        <a:bodyPr/>
        <a:lstStyle/>
        <a:p>
          <a:endParaRPr lang="tr-TR"/>
        </a:p>
      </dgm:t>
    </dgm:pt>
    <dgm:pt modelId="{9C8E37F0-D880-44C9-B911-FC4372F112B5}" type="asst">
      <dgm:prSet phldrT="[Metin]"/>
      <dgm:spPr/>
      <dgm:t>
        <a:bodyPr/>
        <a:lstStyle/>
        <a:p>
          <a:r>
            <a:rPr lang="tr-TR" dirty="0" err="1" smtClean="0"/>
            <a:t>Symphysis</a:t>
          </a:r>
          <a:r>
            <a:rPr lang="tr-TR" dirty="0" smtClean="0"/>
            <a:t> (</a:t>
          </a:r>
          <a:r>
            <a:rPr lang="tr-TR" dirty="0" err="1" smtClean="0"/>
            <a:t>diskuslu</a:t>
          </a:r>
          <a:r>
            <a:rPr lang="tr-TR" dirty="0" smtClean="0"/>
            <a:t>; </a:t>
          </a:r>
          <a:r>
            <a:rPr lang="tr-TR" dirty="0" err="1" smtClean="0"/>
            <a:t>pubik</a:t>
          </a:r>
          <a:r>
            <a:rPr lang="tr-TR" dirty="0" smtClean="0"/>
            <a:t>, </a:t>
          </a:r>
          <a:r>
            <a:rPr lang="tr-TR" dirty="0" err="1" smtClean="0"/>
            <a:t>intervertebral</a:t>
          </a:r>
          <a:r>
            <a:rPr lang="tr-TR" dirty="0" smtClean="0"/>
            <a:t>)</a:t>
          </a:r>
          <a:endParaRPr lang="tr-TR" dirty="0"/>
        </a:p>
      </dgm:t>
    </dgm:pt>
    <dgm:pt modelId="{8F194DEF-713A-4B0F-A36D-04516960CC2D}" type="parTrans" cxnId="{95FE0F36-C7A9-4CD6-AF34-86BD2D476650}">
      <dgm:prSet/>
      <dgm:spPr/>
      <dgm:t>
        <a:bodyPr/>
        <a:lstStyle/>
        <a:p>
          <a:endParaRPr lang="tr-TR"/>
        </a:p>
      </dgm:t>
    </dgm:pt>
    <dgm:pt modelId="{304EC5EA-A100-4192-BB6A-3558AD617D30}" type="sibTrans" cxnId="{95FE0F36-C7A9-4CD6-AF34-86BD2D476650}">
      <dgm:prSet/>
      <dgm:spPr/>
      <dgm:t>
        <a:bodyPr/>
        <a:lstStyle/>
        <a:p>
          <a:endParaRPr lang="tr-TR"/>
        </a:p>
      </dgm:t>
    </dgm:pt>
    <dgm:pt modelId="{66867B5B-FBC6-4A59-A0BF-BB75A13E2F83}" type="pres">
      <dgm:prSet presAssocID="{DE397F13-B0DE-4244-B6EF-40AED885BC6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FCC7565-016B-4379-A4AB-2B54AA851B2C}" type="pres">
      <dgm:prSet presAssocID="{047E1592-C67E-4AB4-BB59-E69C66D26203}" presName="hierRoot1" presStyleCnt="0">
        <dgm:presLayoutVars>
          <dgm:hierBranch val="init"/>
        </dgm:presLayoutVars>
      </dgm:prSet>
      <dgm:spPr/>
    </dgm:pt>
    <dgm:pt modelId="{2A5F2951-2C8E-438A-A12A-D1ECF2741279}" type="pres">
      <dgm:prSet presAssocID="{047E1592-C67E-4AB4-BB59-E69C66D26203}" presName="rootComposite1" presStyleCnt="0"/>
      <dgm:spPr/>
    </dgm:pt>
    <dgm:pt modelId="{1120AF04-8FAB-4C48-9E85-082864862DB0}" type="pres">
      <dgm:prSet presAssocID="{047E1592-C67E-4AB4-BB59-E69C66D26203}" presName="rootText1" presStyleLbl="node0" presStyleIdx="0" presStyleCnt="1">
        <dgm:presLayoutVars>
          <dgm:chPref val="3"/>
        </dgm:presLayoutVars>
      </dgm:prSet>
      <dgm:spPr/>
    </dgm:pt>
    <dgm:pt modelId="{DFFB0D9C-22B8-4BD7-ADCC-D0C4D7106777}" type="pres">
      <dgm:prSet presAssocID="{047E1592-C67E-4AB4-BB59-E69C66D26203}" presName="rootConnector1" presStyleLbl="node1" presStyleIdx="0" presStyleCnt="0"/>
      <dgm:spPr/>
    </dgm:pt>
    <dgm:pt modelId="{DB3A398C-5B52-4471-B3D5-903E3F0E277F}" type="pres">
      <dgm:prSet presAssocID="{047E1592-C67E-4AB4-BB59-E69C66D26203}" presName="hierChild2" presStyleCnt="0"/>
      <dgm:spPr/>
    </dgm:pt>
    <dgm:pt modelId="{0D1AC769-1FB2-4FE0-A05B-2E1AB5E47558}" type="pres">
      <dgm:prSet presAssocID="{047E1592-C67E-4AB4-BB59-E69C66D26203}" presName="hierChild3" presStyleCnt="0"/>
      <dgm:spPr/>
    </dgm:pt>
    <dgm:pt modelId="{8A5BE9A6-9507-4081-9A26-309A3F913DAC}" type="pres">
      <dgm:prSet presAssocID="{ECC90242-23B3-48D5-AEBD-5F50B71CAB22}" presName="Name111" presStyleLbl="parChTrans1D2" presStyleIdx="0" presStyleCnt="2"/>
      <dgm:spPr/>
    </dgm:pt>
    <dgm:pt modelId="{22EF0F1E-DE74-4D76-9FC0-17DCA3014F34}" type="pres">
      <dgm:prSet presAssocID="{11CDCA52-F18C-4AF7-AFA6-4F8495CEEF9A}" presName="hierRoot3" presStyleCnt="0">
        <dgm:presLayoutVars>
          <dgm:hierBranch val="init"/>
        </dgm:presLayoutVars>
      </dgm:prSet>
      <dgm:spPr/>
    </dgm:pt>
    <dgm:pt modelId="{338F364F-27C4-46C8-98DB-F6A5A2AE63A2}" type="pres">
      <dgm:prSet presAssocID="{11CDCA52-F18C-4AF7-AFA6-4F8495CEEF9A}" presName="rootComposite3" presStyleCnt="0"/>
      <dgm:spPr/>
    </dgm:pt>
    <dgm:pt modelId="{C14997DC-A719-44F0-85E9-3266B5403D42}" type="pres">
      <dgm:prSet presAssocID="{11CDCA52-F18C-4AF7-AFA6-4F8495CEEF9A}" presName="rootText3" presStyleLbl="asst1" presStyleIdx="0" presStyleCnt="10">
        <dgm:presLayoutVars>
          <dgm:chPref val="3"/>
        </dgm:presLayoutVars>
      </dgm:prSet>
      <dgm:spPr/>
    </dgm:pt>
    <dgm:pt modelId="{271FFB4E-EE4F-40B2-ABC1-C9E93BC446EB}" type="pres">
      <dgm:prSet presAssocID="{11CDCA52-F18C-4AF7-AFA6-4F8495CEEF9A}" presName="rootConnector3" presStyleLbl="asst1" presStyleIdx="0" presStyleCnt="10"/>
      <dgm:spPr/>
    </dgm:pt>
    <dgm:pt modelId="{5B39EACD-CD17-4DBB-9C7F-BE3AA3F8F973}" type="pres">
      <dgm:prSet presAssocID="{11CDCA52-F18C-4AF7-AFA6-4F8495CEEF9A}" presName="hierChild6" presStyleCnt="0"/>
      <dgm:spPr/>
    </dgm:pt>
    <dgm:pt modelId="{D425955B-643E-424A-A10B-5BCDE51CF9A2}" type="pres">
      <dgm:prSet presAssocID="{11CDCA52-F18C-4AF7-AFA6-4F8495CEEF9A}" presName="hierChild7" presStyleCnt="0"/>
      <dgm:spPr/>
    </dgm:pt>
    <dgm:pt modelId="{727CA268-ED03-4315-A9B0-6892EE936D7A}" type="pres">
      <dgm:prSet presAssocID="{35D5F5FF-73FD-46DF-8BB6-95CD09F50E26}" presName="Name111" presStyleLbl="parChTrans1D3" presStyleIdx="0" presStyleCnt="2"/>
      <dgm:spPr/>
    </dgm:pt>
    <dgm:pt modelId="{489EBCFA-7113-450B-9596-835521748FF5}" type="pres">
      <dgm:prSet presAssocID="{24CFE88B-9CA8-41CF-AE65-0C1894EBAF3E}" presName="hierRoot3" presStyleCnt="0">
        <dgm:presLayoutVars>
          <dgm:hierBranch val="init"/>
        </dgm:presLayoutVars>
      </dgm:prSet>
      <dgm:spPr/>
    </dgm:pt>
    <dgm:pt modelId="{D9E1014C-E768-41A5-A12A-0FC134F6574A}" type="pres">
      <dgm:prSet presAssocID="{24CFE88B-9CA8-41CF-AE65-0C1894EBAF3E}" presName="rootComposite3" presStyleCnt="0"/>
      <dgm:spPr/>
    </dgm:pt>
    <dgm:pt modelId="{CC78FD95-5893-4F5A-B6E3-DF3FCC174566}" type="pres">
      <dgm:prSet presAssocID="{24CFE88B-9CA8-41CF-AE65-0C1894EBAF3E}" presName="rootText3" presStyleLbl="asst1" presStyleIdx="1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8121747-6733-4EAF-BB74-93C8142F0F10}" type="pres">
      <dgm:prSet presAssocID="{24CFE88B-9CA8-41CF-AE65-0C1894EBAF3E}" presName="rootConnector3" presStyleLbl="asst1" presStyleIdx="1" presStyleCnt="10"/>
      <dgm:spPr/>
    </dgm:pt>
    <dgm:pt modelId="{62F8C0F4-A566-4E51-B45E-0153E204BCA5}" type="pres">
      <dgm:prSet presAssocID="{24CFE88B-9CA8-41CF-AE65-0C1894EBAF3E}" presName="hierChild6" presStyleCnt="0"/>
      <dgm:spPr/>
    </dgm:pt>
    <dgm:pt modelId="{67C75EC6-E266-4104-8ADA-2854AFF3CDA7}" type="pres">
      <dgm:prSet presAssocID="{24CFE88B-9CA8-41CF-AE65-0C1894EBAF3E}" presName="hierChild7" presStyleCnt="0"/>
      <dgm:spPr/>
    </dgm:pt>
    <dgm:pt modelId="{238BC6FA-8377-42FB-AF4A-88DCB3EC049B}" type="pres">
      <dgm:prSet presAssocID="{D3D5F0A5-38D9-4D8A-B514-0418A50EB9E9}" presName="Name111" presStyleLbl="parChTrans1D4" presStyleIdx="0" presStyleCnt="6"/>
      <dgm:spPr/>
    </dgm:pt>
    <dgm:pt modelId="{DE1D80B8-55A3-40C0-ADC7-47EDD2320872}" type="pres">
      <dgm:prSet presAssocID="{7B687526-A64E-4C84-BF50-E851F91CD6DE}" presName="hierRoot3" presStyleCnt="0">
        <dgm:presLayoutVars>
          <dgm:hierBranch val="init"/>
        </dgm:presLayoutVars>
      </dgm:prSet>
      <dgm:spPr/>
    </dgm:pt>
    <dgm:pt modelId="{86F10941-F750-4631-BB85-D5A3BDF9C4B6}" type="pres">
      <dgm:prSet presAssocID="{7B687526-A64E-4C84-BF50-E851F91CD6DE}" presName="rootComposite3" presStyleCnt="0"/>
      <dgm:spPr/>
    </dgm:pt>
    <dgm:pt modelId="{5BCE2D45-4CB8-4518-B782-9EA65AC19A97}" type="pres">
      <dgm:prSet presAssocID="{7B687526-A64E-4C84-BF50-E851F91CD6DE}" presName="rootText3" presStyleLbl="asst1" presStyleIdx="2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AC6589A-4C56-4874-A150-4FD20C6FA11F}" type="pres">
      <dgm:prSet presAssocID="{7B687526-A64E-4C84-BF50-E851F91CD6DE}" presName="rootConnector3" presStyleLbl="asst1" presStyleIdx="2" presStyleCnt="10"/>
      <dgm:spPr/>
    </dgm:pt>
    <dgm:pt modelId="{D7D5A6DB-5231-4CDE-A005-1461C23423B0}" type="pres">
      <dgm:prSet presAssocID="{7B687526-A64E-4C84-BF50-E851F91CD6DE}" presName="hierChild6" presStyleCnt="0"/>
      <dgm:spPr/>
    </dgm:pt>
    <dgm:pt modelId="{E110A666-6264-4584-A442-861289BCAB7E}" type="pres">
      <dgm:prSet presAssocID="{7B687526-A64E-4C84-BF50-E851F91CD6DE}" presName="hierChild7" presStyleCnt="0"/>
      <dgm:spPr/>
    </dgm:pt>
    <dgm:pt modelId="{E19AF5FF-C3F7-493A-B83D-A2E2B1BE7E8A}" type="pres">
      <dgm:prSet presAssocID="{26DBACCD-64FF-4E79-B276-6A413C121A20}" presName="Name111" presStyleLbl="parChTrans1D4" presStyleIdx="1" presStyleCnt="6"/>
      <dgm:spPr/>
    </dgm:pt>
    <dgm:pt modelId="{87919459-CD8C-466E-A396-C22C7D7360F2}" type="pres">
      <dgm:prSet presAssocID="{562978B6-60E8-4A0C-8437-7F5E741B1D59}" presName="hierRoot3" presStyleCnt="0">
        <dgm:presLayoutVars>
          <dgm:hierBranch val="init"/>
        </dgm:presLayoutVars>
      </dgm:prSet>
      <dgm:spPr/>
    </dgm:pt>
    <dgm:pt modelId="{162F2188-DB70-4811-9728-3C3BFA6EF164}" type="pres">
      <dgm:prSet presAssocID="{562978B6-60E8-4A0C-8437-7F5E741B1D59}" presName="rootComposite3" presStyleCnt="0"/>
      <dgm:spPr/>
    </dgm:pt>
    <dgm:pt modelId="{B93EBC1C-1941-4718-BFBA-06DDCCA0B339}" type="pres">
      <dgm:prSet presAssocID="{562978B6-60E8-4A0C-8437-7F5E741B1D59}" presName="rootText3" presStyleLbl="asst1" presStyleIdx="3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4B1C4F7-5DFC-457B-94D2-7FB455488D3E}" type="pres">
      <dgm:prSet presAssocID="{562978B6-60E8-4A0C-8437-7F5E741B1D59}" presName="rootConnector3" presStyleLbl="asst1" presStyleIdx="3" presStyleCnt="10"/>
      <dgm:spPr/>
    </dgm:pt>
    <dgm:pt modelId="{9277F636-0EA5-40E1-BEDC-3C24B2CAB563}" type="pres">
      <dgm:prSet presAssocID="{562978B6-60E8-4A0C-8437-7F5E741B1D59}" presName="hierChild6" presStyleCnt="0"/>
      <dgm:spPr/>
    </dgm:pt>
    <dgm:pt modelId="{B412EB42-656E-4116-B288-BE7ED325F08D}" type="pres">
      <dgm:prSet presAssocID="{562978B6-60E8-4A0C-8437-7F5E741B1D59}" presName="hierChild7" presStyleCnt="0"/>
      <dgm:spPr/>
    </dgm:pt>
    <dgm:pt modelId="{43966EA5-A51D-48F5-963D-FE3D674375F8}" type="pres">
      <dgm:prSet presAssocID="{A7CC252F-E556-4AEF-8865-ECC02AF03285}" presName="Name111" presStyleLbl="parChTrans1D4" presStyleIdx="2" presStyleCnt="6"/>
      <dgm:spPr/>
    </dgm:pt>
    <dgm:pt modelId="{1DC1CB2A-D108-416B-A4A8-410B49AFCF4F}" type="pres">
      <dgm:prSet presAssocID="{4273BB59-DC17-4A14-9163-D553587456C1}" presName="hierRoot3" presStyleCnt="0">
        <dgm:presLayoutVars>
          <dgm:hierBranch val="init"/>
        </dgm:presLayoutVars>
      </dgm:prSet>
      <dgm:spPr/>
    </dgm:pt>
    <dgm:pt modelId="{3390BBAC-D8ED-4A27-8665-426635316BD0}" type="pres">
      <dgm:prSet presAssocID="{4273BB59-DC17-4A14-9163-D553587456C1}" presName="rootComposite3" presStyleCnt="0"/>
      <dgm:spPr/>
    </dgm:pt>
    <dgm:pt modelId="{262314BA-BAD0-4DEB-80CF-183AB73C2088}" type="pres">
      <dgm:prSet presAssocID="{4273BB59-DC17-4A14-9163-D553587456C1}" presName="rootText3" presStyleLbl="asst1" presStyleIdx="4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AF0705B-C538-43F5-9959-9B842F64D82E}" type="pres">
      <dgm:prSet presAssocID="{4273BB59-DC17-4A14-9163-D553587456C1}" presName="rootConnector3" presStyleLbl="asst1" presStyleIdx="4" presStyleCnt="10"/>
      <dgm:spPr/>
    </dgm:pt>
    <dgm:pt modelId="{2D8E8281-4300-45F6-B324-35C52A50B2A8}" type="pres">
      <dgm:prSet presAssocID="{4273BB59-DC17-4A14-9163-D553587456C1}" presName="hierChild6" presStyleCnt="0"/>
      <dgm:spPr/>
    </dgm:pt>
    <dgm:pt modelId="{B4B13820-4466-47F6-812C-8AA938EE07E7}" type="pres">
      <dgm:prSet presAssocID="{4273BB59-DC17-4A14-9163-D553587456C1}" presName="hierChild7" presStyleCnt="0"/>
      <dgm:spPr/>
    </dgm:pt>
    <dgm:pt modelId="{DEAA3265-952D-4102-9B06-AF73A4E81AB6}" type="pres">
      <dgm:prSet presAssocID="{B7B63E9A-9AA3-4752-8887-C986DB4E0FD5}" presName="Name111" presStyleLbl="parChTrans1D4" presStyleIdx="3" presStyleCnt="6"/>
      <dgm:spPr/>
    </dgm:pt>
    <dgm:pt modelId="{B1AE2E3E-F0CA-48B6-828A-49EAC6CC3071}" type="pres">
      <dgm:prSet presAssocID="{E083B8B7-6021-4AE2-BC79-A1D5A1304797}" presName="hierRoot3" presStyleCnt="0">
        <dgm:presLayoutVars>
          <dgm:hierBranch val="init"/>
        </dgm:presLayoutVars>
      </dgm:prSet>
      <dgm:spPr/>
    </dgm:pt>
    <dgm:pt modelId="{802DE30E-0AED-4613-AC8C-D077C167E336}" type="pres">
      <dgm:prSet presAssocID="{E083B8B7-6021-4AE2-BC79-A1D5A1304797}" presName="rootComposite3" presStyleCnt="0"/>
      <dgm:spPr/>
    </dgm:pt>
    <dgm:pt modelId="{4CCD9D7F-B9AB-454E-861D-A8F0266965D4}" type="pres">
      <dgm:prSet presAssocID="{E083B8B7-6021-4AE2-BC79-A1D5A1304797}" presName="rootText3" presStyleLbl="asst1" presStyleIdx="5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31AFFC5-3770-467F-BF72-49B3645CD405}" type="pres">
      <dgm:prSet presAssocID="{E083B8B7-6021-4AE2-BC79-A1D5A1304797}" presName="rootConnector3" presStyleLbl="asst1" presStyleIdx="5" presStyleCnt="10"/>
      <dgm:spPr/>
    </dgm:pt>
    <dgm:pt modelId="{A7F3FB91-FD8D-4F65-9CA0-B0BC27FC614F}" type="pres">
      <dgm:prSet presAssocID="{E083B8B7-6021-4AE2-BC79-A1D5A1304797}" presName="hierChild6" presStyleCnt="0"/>
      <dgm:spPr/>
    </dgm:pt>
    <dgm:pt modelId="{42DE6F93-7D05-4AF9-BFA4-A9FDCAC309C7}" type="pres">
      <dgm:prSet presAssocID="{E083B8B7-6021-4AE2-BC79-A1D5A1304797}" presName="hierChild7" presStyleCnt="0"/>
      <dgm:spPr/>
    </dgm:pt>
    <dgm:pt modelId="{89C52807-94FF-497E-A7BF-1D9A032E3FA2}" type="pres">
      <dgm:prSet presAssocID="{9C005FF4-77C0-4A32-8458-9CD29523E41E}" presName="Name111" presStyleLbl="parChTrans1D3" presStyleIdx="1" presStyleCnt="2"/>
      <dgm:spPr/>
    </dgm:pt>
    <dgm:pt modelId="{FEBA3F72-ECBC-4741-BB32-B0467F61B468}" type="pres">
      <dgm:prSet presAssocID="{4C1E7A1F-6A6F-432E-B1E8-4ADCB382B814}" presName="hierRoot3" presStyleCnt="0">
        <dgm:presLayoutVars>
          <dgm:hierBranch val="init"/>
        </dgm:presLayoutVars>
      </dgm:prSet>
      <dgm:spPr/>
    </dgm:pt>
    <dgm:pt modelId="{29033F34-DEBA-402C-86B8-4C2B68C3F66B}" type="pres">
      <dgm:prSet presAssocID="{4C1E7A1F-6A6F-432E-B1E8-4ADCB382B814}" presName="rootComposite3" presStyleCnt="0"/>
      <dgm:spPr/>
    </dgm:pt>
    <dgm:pt modelId="{F568CF68-BF31-4AEC-8219-3CA768E8BC37}" type="pres">
      <dgm:prSet presAssocID="{4C1E7A1F-6A6F-432E-B1E8-4ADCB382B814}" presName="rootText3" presStyleLbl="asst1" presStyleIdx="6" presStyleCnt="10">
        <dgm:presLayoutVars>
          <dgm:chPref val="3"/>
        </dgm:presLayoutVars>
      </dgm:prSet>
      <dgm:spPr/>
    </dgm:pt>
    <dgm:pt modelId="{B97E4BBA-3DE3-4A33-AF4D-62BD87564E2F}" type="pres">
      <dgm:prSet presAssocID="{4C1E7A1F-6A6F-432E-B1E8-4ADCB382B814}" presName="rootConnector3" presStyleLbl="asst1" presStyleIdx="6" presStyleCnt="10"/>
      <dgm:spPr/>
    </dgm:pt>
    <dgm:pt modelId="{462070A0-BA3F-4998-ABB0-32B3A9107B23}" type="pres">
      <dgm:prSet presAssocID="{4C1E7A1F-6A6F-432E-B1E8-4ADCB382B814}" presName="hierChild6" presStyleCnt="0"/>
      <dgm:spPr/>
    </dgm:pt>
    <dgm:pt modelId="{318A4244-B162-47FF-953A-845DD37C3569}" type="pres">
      <dgm:prSet presAssocID="{4C1E7A1F-6A6F-432E-B1E8-4ADCB382B814}" presName="hierChild7" presStyleCnt="0"/>
      <dgm:spPr/>
    </dgm:pt>
    <dgm:pt modelId="{498F2CF9-AC8E-4BF7-B7A5-D53B916BF2DE}" type="pres">
      <dgm:prSet presAssocID="{5D78CF27-5914-42F3-946F-1A11FEB7DC41}" presName="Name111" presStyleLbl="parChTrans1D4" presStyleIdx="4" presStyleCnt="6"/>
      <dgm:spPr/>
    </dgm:pt>
    <dgm:pt modelId="{6699C579-51AB-4271-B01B-7F943A3F9E26}" type="pres">
      <dgm:prSet presAssocID="{FE36D773-461A-4F80-BDD6-D626CF05E8BF}" presName="hierRoot3" presStyleCnt="0">
        <dgm:presLayoutVars>
          <dgm:hierBranch val="init"/>
        </dgm:presLayoutVars>
      </dgm:prSet>
      <dgm:spPr/>
    </dgm:pt>
    <dgm:pt modelId="{F59646E5-8FC6-44BA-B539-ED33DF10A4D4}" type="pres">
      <dgm:prSet presAssocID="{FE36D773-461A-4F80-BDD6-D626CF05E8BF}" presName="rootComposite3" presStyleCnt="0"/>
      <dgm:spPr/>
    </dgm:pt>
    <dgm:pt modelId="{32FFFA64-8171-487A-B27A-55C196D14C67}" type="pres">
      <dgm:prSet presAssocID="{FE36D773-461A-4F80-BDD6-D626CF05E8BF}" presName="rootText3" presStyleLbl="asst1" presStyleIdx="7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86F97CC-90C9-4E48-93C9-CACF0E2D32DB}" type="pres">
      <dgm:prSet presAssocID="{FE36D773-461A-4F80-BDD6-D626CF05E8BF}" presName="rootConnector3" presStyleLbl="asst1" presStyleIdx="7" presStyleCnt="10"/>
      <dgm:spPr/>
    </dgm:pt>
    <dgm:pt modelId="{8B600F69-579F-4C0B-B17D-DAD5A749A9F9}" type="pres">
      <dgm:prSet presAssocID="{FE36D773-461A-4F80-BDD6-D626CF05E8BF}" presName="hierChild6" presStyleCnt="0"/>
      <dgm:spPr/>
    </dgm:pt>
    <dgm:pt modelId="{0532DFDB-4394-49FD-BFCA-6CC2C94BCCB6}" type="pres">
      <dgm:prSet presAssocID="{FE36D773-461A-4F80-BDD6-D626CF05E8BF}" presName="hierChild7" presStyleCnt="0"/>
      <dgm:spPr/>
    </dgm:pt>
    <dgm:pt modelId="{2387515C-776A-416E-9E82-7ED782FEB13D}" type="pres">
      <dgm:prSet presAssocID="{8F194DEF-713A-4B0F-A36D-04516960CC2D}" presName="Name111" presStyleLbl="parChTrans1D4" presStyleIdx="5" presStyleCnt="6"/>
      <dgm:spPr/>
    </dgm:pt>
    <dgm:pt modelId="{A39287C1-829A-4A64-86C8-4CB578FE75CF}" type="pres">
      <dgm:prSet presAssocID="{9C8E37F0-D880-44C9-B911-FC4372F112B5}" presName="hierRoot3" presStyleCnt="0">
        <dgm:presLayoutVars>
          <dgm:hierBranch val="init"/>
        </dgm:presLayoutVars>
      </dgm:prSet>
      <dgm:spPr/>
    </dgm:pt>
    <dgm:pt modelId="{52A0A65E-5BED-4418-BF27-A7F2FB965CDA}" type="pres">
      <dgm:prSet presAssocID="{9C8E37F0-D880-44C9-B911-FC4372F112B5}" presName="rootComposite3" presStyleCnt="0"/>
      <dgm:spPr/>
    </dgm:pt>
    <dgm:pt modelId="{CF7D0BDF-904B-4BA0-9F0F-22710AA804E4}" type="pres">
      <dgm:prSet presAssocID="{9C8E37F0-D880-44C9-B911-FC4372F112B5}" presName="rootText3" presStyleLbl="asst1" presStyleIdx="8" presStyleCnt="1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51B016A-9791-477F-9074-D38EFEE52E82}" type="pres">
      <dgm:prSet presAssocID="{9C8E37F0-D880-44C9-B911-FC4372F112B5}" presName="rootConnector3" presStyleLbl="asst1" presStyleIdx="8" presStyleCnt="10"/>
      <dgm:spPr/>
    </dgm:pt>
    <dgm:pt modelId="{E0B33665-31C8-4DEF-82E5-94BE38887940}" type="pres">
      <dgm:prSet presAssocID="{9C8E37F0-D880-44C9-B911-FC4372F112B5}" presName="hierChild6" presStyleCnt="0"/>
      <dgm:spPr/>
    </dgm:pt>
    <dgm:pt modelId="{960AAFAC-F659-437C-90CC-449A2B7E9CDB}" type="pres">
      <dgm:prSet presAssocID="{9C8E37F0-D880-44C9-B911-FC4372F112B5}" presName="hierChild7" presStyleCnt="0"/>
      <dgm:spPr/>
    </dgm:pt>
    <dgm:pt modelId="{1D5E97D9-925A-40B5-AFAE-B11F4124E68C}" type="pres">
      <dgm:prSet presAssocID="{97C63648-48F0-401C-9BC5-D2CEF33C3BAB}" presName="Name111" presStyleLbl="parChTrans1D2" presStyleIdx="1" presStyleCnt="2"/>
      <dgm:spPr/>
    </dgm:pt>
    <dgm:pt modelId="{619B2B90-6327-4E59-BAA8-E85EA53B9AC0}" type="pres">
      <dgm:prSet presAssocID="{89DF3E67-7525-4815-B008-8815051B8F0F}" presName="hierRoot3" presStyleCnt="0">
        <dgm:presLayoutVars>
          <dgm:hierBranch val="init"/>
        </dgm:presLayoutVars>
      </dgm:prSet>
      <dgm:spPr/>
    </dgm:pt>
    <dgm:pt modelId="{827379C9-5382-40B5-BCE1-D2FAA192540B}" type="pres">
      <dgm:prSet presAssocID="{89DF3E67-7525-4815-B008-8815051B8F0F}" presName="rootComposite3" presStyleCnt="0"/>
      <dgm:spPr/>
    </dgm:pt>
    <dgm:pt modelId="{6F194148-8616-4DC3-8823-B31FEFAFB11E}" type="pres">
      <dgm:prSet presAssocID="{89DF3E67-7525-4815-B008-8815051B8F0F}" presName="rootText3" presStyleLbl="asst1" presStyleIdx="9" presStyleCnt="10">
        <dgm:presLayoutVars>
          <dgm:chPref val="3"/>
        </dgm:presLayoutVars>
      </dgm:prSet>
      <dgm:spPr/>
    </dgm:pt>
    <dgm:pt modelId="{CDD9B66E-B1CE-40C2-99C9-D8768B369DC6}" type="pres">
      <dgm:prSet presAssocID="{89DF3E67-7525-4815-B008-8815051B8F0F}" presName="rootConnector3" presStyleLbl="asst1" presStyleIdx="9" presStyleCnt="10"/>
      <dgm:spPr/>
    </dgm:pt>
    <dgm:pt modelId="{B5A08E2B-A95D-4043-ADB8-69E9258E0738}" type="pres">
      <dgm:prSet presAssocID="{89DF3E67-7525-4815-B008-8815051B8F0F}" presName="hierChild6" presStyleCnt="0"/>
      <dgm:spPr/>
    </dgm:pt>
    <dgm:pt modelId="{A839A55A-0979-4234-81C9-090244682F5D}" type="pres">
      <dgm:prSet presAssocID="{89DF3E67-7525-4815-B008-8815051B8F0F}" presName="hierChild7" presStyleCnt="0"/>
      <dgm:spPr/>
    </dgm:pt>
  </dgm:ptLst>
  <dgm:cxnLst>
    <dgm:cxn modelId="{884931AC-A5C2-442A-996C-153847202936}" type="presOf" srcId="{97C63648-48F0-401C-9BC5-D2CEF33C3BAB}" destId="{1D5E97D9-925A-40B5-AFAE-B11F4124E68C}" srcOrd="0" destOrd="0" presId="urn:microsoft.com/office/officeart/2005/8/layout/orgChart1"/>
    <dgm:cxn modelId="{BAA93F49-7F8F-4B9F-A40F-90C6520A1DFA}" type="presOf" srcId="{562978B6-60E8-4A0C-8437-7F5E741B1D59}" destId="{B93EBC1C-1941-4718-BFBA-06DDCCA0B339}" srcOrd="0" destOrd="0" presId="urn:microsoft.com/office/officeart/2005/8/layout/orgChart1"/>
    <dgm:cxn modelId="{604EA57F-EE74-4788-ABD1-AEDFB9131027}" type="presOf" srcId="{26DBACCD-64FF-4E79-B276-6A413C121A20}" destId="{E19AF5FF-C3F7-493A-B83D-A2E2B1BE7E8A}" srcOrd="0" destOrd="0" presId="urn:microsoft.com/office/officeart/2005/8/layout/orgChart1"/>
    <dgm:cxn modelId="{E33D33F0-D1D2-4E1D-AFD3-CBA9A2BD92FE}" type="presOf" srcId="{4C1E7A1F-6A6F-432E-B1E8-4ADCB382B814}" destId="{F568CF68-BF31-4AEC-8219-3CA768E8BC37}" srcOrd="0" destOrd="0" presId="urn:microsoft.com/office/officeart/2005/8/layout/orgChart1"/>
    <dgm:cxn modelId="{E31B2285-0EBA-4441-B657-2EFEEFEF37AF}" type="presOf" srcId="{562978B6-60E8-4A0C-8437-7F5E741B1D59}" destId="{04B1C4F7-5DFC-457B-94D2-7FB455488D3E}" srcOrd="1" destOrd="0" presId="urn:microsoft.com/office/officeart/2005/8/layout/orgChart1"/>
    <dgm:cxn modelId="{A2CDA494-9790-428B-8EA8-02ED50374DC3}" type="presOf" srcId="{35D5F5FF-73FD-46DF-8BB6-95CD09F50E26}" destId="{727CA268-ED03-4315-A9B0-6892EE936D7A}" srcOrd="0" destOrd="0" presId="urn:microsoft.com/office/officeart/2005/8/layout/orgChart1"/>
    <dgm:cxn modelId="{166B6F1C-24B2-41AD-98E2-690BD135A9DC}" type="presOf" srcId="{11CDCA52-F18C-4AF7-AFA6-4F8495CEEF9A}" destId="{271FFB4E-EE4F-40B2-ABC1-C9E93BC446EB}" srcOrd="1" destOrd="0" presId="urn:microsoft.com/office/officeart/2005/8/layout/orgChart1"/>
    <dgm:cxn modelId="{BC10EE56-9BC2-4AC0-904E-9DB2B45DED2D}" srcId="{047E1592-C67E-4AB4-BB59-E69C66D26203}" destId="{89DF3E67-7525-4815-B008-8815051B8F0F}" srcOrd="1" destOrd="0" parTransId="{97C63648-48F0-401C-9BC5-D2CEF33C3BAB}" sibTransId="{70B8D6A8-3435-4E4A-8BF1-82C8AC1F1120}"/>
    <dgm:cxn modelId="{32B39022-CC06-4425-81DD-70A3FA86ACAF}" type="presOf" srcId="{047E1592-C67E-4AB4-BB59-E69C66D26203}" destId="{DFFB0D9C-22B8-4BD7-ADCC-D0C4D7106777}" srcOrd="1" destOrd="0" presId="urn:microsoft.com/office/officeart/2005/8/layout/orgChart1"/>
    <dgm:cxn modelId="{37AF5460-77E1-4ACC-B0BD-633BBE0200E5}" srcId="{DE397F13-B0DE-4244-B6EF-40AED885BC66}" destId="{047E1592-C67E-4AB4-BB59-E69C66D26203}" srcOrd="0" destOrd="0" parTransId="{E04D8E39-1289-4A90-9B26-77EF4F4A0F04}" sibTransId="{9D163E1A-8D36-4213-88DD-5A466C7FA59F}"/>
    <dgm:cxn modelId="{E8B460AC-7AD2-4426-96E7-79B7D8E31D9F}" type="presOf" srcId="{B7B63E9A-9AA3-4752-8887-C986DB4E0FD5}" destId="{DEAA3265-952D-4102-9B06-AF73A4E81AB6}" srcOrd="0" destOrd="0" presId="urn:microsoft.com/office/officeart/2005/8/layout/orgChart1"/>
    <dgm:cxn modelId="{C4BBB86A-769A-42F6-A1C4-D4B5259DE3A2}" type="presOf" srcId="{E083B8B7-6021-4AE2-BC79-A1D5A1304797}" destId="{B31AFFC5-3770-467F-BF72-49B3645CD405}" srcOrd="1" destOrd="0" presId="urn:microsoft.com/office/officeart/2005/8/layout/orgChart1"/>
    <dgm:cxn modelId="{4109B010-C1AD-4719-B088-C5F97E63FC32}" type="presOf" srcId="{4273BB59-DC17-4A14-9163-D553587456C1}" destId="{0AF0705B-C538-43F5-9959-9B842F64D82E}" srcOrd="1" destOrd="0" presId="urn:microsoft.com/office/officeart/2005/8/layout/orgChart1"/>
    <dgm:cxn modelId="{95FE0F36-C7A9-4CD6-AF34-86BD2D476650}" srcId="{4C1E7A1F-6A6F-432E-B1E8-4ADCB382B814}" destId="{9C8E37F0-D880-44C9-B911-FC4372F112B5}" srcOrd="1" destOrd="0" parTransId="{8F194DEF-713A-4B0F-A36D-04516960CC2D}" sibTransId="{304EC5EA-A100-4192-BB6A-3558AD617D30}"/>
    <dgm:cxn modelId="{56A2FD33-907B-47C2-8F81-346C2AB391DD}" type="presOf" srcId="{DE397F13-B0DE-4244-B6EF-40AED885BC66}" destId="{66867B5B-FBC6-4A59-A0BF-BB75A13E2F83}" srcOrd="0" destOrd="0" presId="urn:microsoft.com/office/officeart/2005/8/layout/orgChart1"/>
    <dgm:cxn modelId="{41FE4785-BDB7-4E17-9D34-DD6CE81E0FB5}" type="presOf" srcId="{89DF3E67-7525-4815-B008-8815051B8F0F}" destId="{6F194148-8616-4DC3-8823-B31FEFAFB11E}" srcOrd="0" destOrd="0" presId="urn:microsoft.com/office/officeart/2005/8/layout/orgChart1"/>
    <dgm:cxn modelId="{54EF67CE-00BD-4B68-8067-4F24EFB98DCA}" srcId="{24CFE88B-9CA8-41CF-AE65-0C1894EBAF3E}" destId="{7B687526-A64E-4C84-BF50-E851F91CD6DE}" srcOrd="0" destOrd="0" parTransId="{D3D5F0A5-38D9-4D8A-B514-0418A50EB9E9}" sibTransId="{267F5F12-E306-4295-8444-641B56A5565C}"/>
    <dgm:cxn modelId="{429D4564-DF1E-41F5-ACBF-EFF8A0B39EF9}" type="presOf" srcId="{FE36D773-461A-4F80-BDD6-D626CF05E8BF}" destId="{32FFFA64-8171-487A-B27A-55C196D14C67}" srcOrd="0" destOrd="0" presId="urn:microsoft.com/office/officeart/2005/8/layout/orgChart1"/>
    <dgm:cxn modelId="{7D80B33C-D2E8-4889-9E78-677A21F23160}" type="presOf" srcId="{4273BB59-DC17-4A14-9163-D553587456C1}" destId="{262314BA-BAD0-4DEB-80CF-183AB73C2088}" srcOrd="0" destOrd="0" presId="urn:microsoft.com/office/officeart/2005/8/layout/orgChart1"/>
    <dgm:cxn modelId="{F09598EA-2B7C-4202-AB5E-E7666E0227A2}" srcId="{24CFE88B-9CA8-41CF-AE65-0C1894EBAF3E}" destId="{562978B6-60E8-4A0C-8437-7F5E741B1D59}" srcOrd="1" destOrd="0" parTransId="{26DBACCD-64FF-4E79-B276-6A413C121A20}" sibTransId="{71DA9FC9-9075-401F-99E4-A7BD3A2B5521}"/>
    <dgm:cxn modelId="{04E20027-E1E7-436C-8AC9-6F395D13C142}" type="presOf" srcId="{5D78CF27-5914-42F3-946F-1A11FEB7DC41}" destId="{498F2CF9-AC8E-4BF7-B7A5-D53B916BF2DE}" srcOrd="0" destOrd="0" presId="urn:microsoft.com/office/officeart/2005/8/layout/orgChart1"/>
    <dgm:cxn modelId="{2B0A215F-B665-44C3-95AD-BBC4D0DD7621}" type="presOf" srcId="{11CDCA52-F18C-4AF7-AFA6-4F8495CEEF9A}" destId="{C14997DC-A719-44F0-85E9-3266B5403D42}" srcOrd="0" destOrd="0" presId="urn:microsoft.com/office/officeart/2005/8/layout/orgChart1"/>
    <dgm:cxn modelId="{6B5D7E93-CC80-4DC7-860C-D657727DB370}" type="presOf" srcId="{24CFE88B-9CA8-41CF-AE65-0C1894EBAF3E}" destId="{CC78FD95-5893-4F5A-B6E3-DF3FCC174566}" srcOrd="0" destOrd="0" presId="urn:microsoft.com/office/officeart/2005/8/layout/orgChart1"/>
    <dgm:cxn modelId="{46A4973A-C360-492D-A8DB-9C7A29F3A72B}" type="presOf" srcId="{9C005FF4-77C0-4A32-8458-9CD29523E41E}" destId="{89C52807-94FF-497E-A7BF-1D9A032E3FA2}" srcOrd="0" destOrd="0" presId="urn:microsoft.com/office/officeart/2005/8/layout/orgChart1"/>
    <dgm:cxn modelId="{8000A8D7-1B01-434F-B6FD-D85FE7C462C5}" type="presOf" srcId="{8F194DEF-713A-4B0F-A36D-04516960CC2D}" destId="{2387515C-776A-416E-9E82-7ED782FEB13D}" srcOrd="0" destOrd="0" presId="urn:microsoft.com/office/officeart/2005/8/layout/orgChart1"/>
    <dgm:cxn modelId="{34852449-AC51-4CD0-B881-AB7799BE6129}" type="presOf" srcId="{9C8E37F0-D880-44C9-B911-FC4372F112B5}" destId="{CF7D0BDF-904B-4BA0-9F0F-22710AA804E4}" srcOrd="0" destOrd="0" presId="urn:microsoft.com/office/officeart/2005/8/layout/orgChart1"/>
    <dgm:cxn modelId="{0EE4D98A-A287-443B-ACA5-388FB54942F3}" type="presOf" srcId="{7B687526-A64E-4C84-BF50-E851F91CD6DE}" destId="{5BCE2D45-4CB8-4518-B782-9EA65AC19A97}" srcOrd="0" destOrd="0" presId="urn:microsoft.com/office/officeart/2005/8/layout/orgChart1"/>
    <dgm:cxn modelId="{6D41F9F6-C144-4000-9A5C-FF26AEE18E4C}" srcId="{11CDCA52-F18C-4AF7-AFA6-4F8495CEEF9A}" destId="{4C1E7A1F-6A6F-432E-B1E8-4ADCB382B814}" srcOrd="1" destOrd="0" parTransId="{9C005FF4-77C0-4A32-8458-9CD29523E41E}" sibTransId="{3DCD52D0-48A1-41E1-B0AB-6C361C2B004C}"/>
    <dgm:cxn modelId="{0E89FAD9-720C-413D-8FFF-D94E51E80CE6}" type="presOf" srcId="{A7CC252F-E556-4AEF-8865-ECC02AF03285}" destId="{43966EA5-A51D-48F5-963D-FE3D674375F8}" srcOrd="0" destOrd="0" presId="urn:microsoft.com/office/officeart/2005/8/layout/orgChart1"/>
    <dgm:cxn modelId="{7DDCBB1D-6CB3-4334-8508-67FD0B5321D4}" type="presOf" srcId="{FE36D773-461A-4F80-BDD6-D626CF05E8BF}" destId="{886F97CC-90C9-4E48-93C9-CACF0E2D32DB}" srcOrd="1" destOrd="0" presId="urn:microsoft.com/office/officeart/2005/8/layout/orgChart1"/>
    <dgm:cxn modelId="{FA342D09-97C6-42DD-897C-E1ADB9ACCA91}" srcId="{11CDCA52-F18C-4AF7-AFA6-4F8495CEEF9A}" destId="{24CFE88B-9CA8-41CF-AE65-0C1894EBAF3E}" srcOrd="0" destOrd="0" parTransId="{35D5F5FF-73FD-46DF-8BB6-95CD09F50E26}" sibTransId="{6359D5F9-2684-4639-B5F7-D92EF0BED48B}"/>
    <dgm:cxn modelId="{8D9BD545-1EDF-4C61-90A1-4B9F1BD3FE0A}" srcId="{047E1592-C67E-4AB4-BB59-E69C66D26203}" destId="{11CDCA52-F18C-4AF7-AFA6-4F8495CEEF9A}" srcOrd="0" destOrd="0" parTransId="{ECC90242-23B3-48D5-AEBD-5F50B71CAB22}" sibTransId="{740177DF-ADD3-4531-8A9F-7E0CCD5C8CE9}"/>
    <dgm:cxn modelId="{CE835762-B07E-4066-A942-1D472333F527}" type="presOf" srcId="{89DF3E67-7525-4815-B008-8815051B8F0F}" destId="{CDD9B66E-B1CE-40C2-99C9-D8768B369DC6}" srcOrd="1" destOrd="0" presId="urn:microsoft.com/office/officeart/2005/8/layout/orgChart1"/>
    <dgm:cxn modelId="{82E0C02B-E5C1-49E7-9DB3-C79F8D98D538}" srcId="{24CFE88B-9CA8-41CF-AE65-0C1894EBAF3E}" destId="{4273BB59-DC17-4A14-9163-D553587456C1}" srcOrd="2" destOrd="0" parTransId="{A7CC252F-E556-4AEF-8865-ECC02AF03285}" sibTransId="{04A075FA-AE65-4D57-9488-09A484C10D35}"/>
    <dgm:cxn modelId="{1BF3D074-CB14-4E4F-B8F7-275BFA15ED6A}" srcId="{4273BB59-DC17-4A14-9163-D553587456C1}" destId="{E083B8B7-6021-4AE2-BC79-A1D5A1304797}" srcOrd="0" destOrd="0" parTransId="{B7B63E9A-9AA3-4752-8887-C986DB4E0FD5}" sibTransId="{B1C46EEF-FFCE-409E-8262-EF78DD07046A}"/>
    <dgm:cxn modelId="{2EFFC933-36B0-49D8-9CB6-D9B9619268BA}" type="presOf" srcId="{7B687526-A64E-4C84-BF50-E851F91CD6DE}" destId="{4AC6589A-4C56-4874-A150-4FD20C6FA11F}" srcOrd="1" destOrd="0" presId="urn:microsoft.com/office/officeart/2005/8/layout/orgChart1"/>
    <dgm:cxn modelId="{9F8E79C7-2E84-4776-B0C4-AB8D826F048E}" type="presOf" srcId="{24CFE88B-9CA8-41CF-AE65-0C1894EBAF3E}" destId="{58121747-6733-4EAF-BB74-93C8142F0F10}" srcOrd="1" destOrd="0" presId="urn:microsoft.com/office/officeart/2005/8/layout/orgChart1"/>
    <dgm:cxn modelId="{39A84C00-08B7-41B8-9E8B-E0B6908E8A1E}" type="presOf" srcId="{047E1592-C67E-4AB4-BB59-E69C66D26203}" destId="{1120AF04-8FAB-4C48-9E85-082864862DB0}" srcOrd="0" destOrd="0" presId="urn:microsoft.com/office/officeart/2005/8/layout/orgChart1"/>
    <dgm:cxn modelId="{A4BBE9E2-E121-4B43-9E93-98549EC42663}" type="presOf" srcId="{4C1E7A1F-6A6F-432E-B1E8-4ADCB382B814}" destId="{B97E4BBA-3DE3-4A33-AF4D-62BD87564E2F}" srcOrd="1" destOrd="0" presId="urn:microsoft.com/office/officeart/2005/8/layout/orgChart1"/>
    <dgm:cxn modelId="{D305326D-1CB9-4F95-9856-CB3E12298A98}" srcId="{4C1E7A1F-6A6F-432E-B1E8-4ADCB382B814}" destId="{FE36D773-461A-4F80-BDD6-D626CF05E8BF}" srcOrd="0" destOrd="0" parTransId="{5D78CF27-5914-42F3-946F-1A11FEB7DC41}" sibTransId="{C8BC486B-5D72-4BA3-B62A-7E3AF003B9AA}"/>
    <dgm:cxn modelId="{03226296-E6A6-43EC-8BA5-7FB2D9347193}" type="presOf" srcId="{E083B8B7-6021-4AE2-BC79-A1D5A1304797}" destId="{4CCD9D7F-B9AB-454E-861D-A8F0266965D4}" srcOrd="0" destOrd="0" presId="urn:microsoft.com/office/officeart/2005/8/layout/orgChart1"/>
    <dgm:cxn modelId="{6FC0C720-79BC-4C86-921A-430591FFDBE7}" type="presOf" srcId="{ECC90242-23B3-48D5-AEBD-5F50B71CAB22}" destId="{8A5BE9A6-9507-4081-9A26-309A3F913DAC}" srcOrd="0" destOrd="0" presId="urn:microsoft.com/office/officeart/2005/8/layout/orgChart1"/>
    <dgm:cxn modelId="{41D1DF89-B729-4541-BECA-753BEA33F602}" type="presOf" srcId="{D3D5F0A5-38D9-4D8A-B514-0418A50EB9E9}" destId="{238BC6FA-8377-42FB-AF4A-88DCB3EC049B}" srcOrd="0" destOrd="0" presId="urn:microsoft.com/office/officeart/2005/8/layout/orgChart1"/>
    <dgm:cxn modelId="{72E3999B-A3DE-47C6-9834-101155ABE552}" type="presOf" srcId="{9C8E37F0-D880-44C9-B911-FC4372F112B5}" destId="{151B016A-9791-477F-9074-D38EFEE52E82}" srcOrd="1" destOrd="0" presId="urn:microsoft.com/office/officeart/2005/8/layout/orgChart1"/>
    <dgm:cxn modelId="{25A475B8-9A48-445D-B17C-6C0001D4137F}" type="presParOf" srcId="{66867B5B-FBC6-4A59-A0BF-BB75A13E2F83}" destId="{CFCC7565-016B-4379-A4AB-2B54AA851B2C}" srcOrd="0" destOrd="0" presId="urn:microsoft.com/office/officeart/2005/8/layout/orgChart1"/>
    <dgm:cxn modelId="{2C84FA13-3CCA-4BB6-BB27-C0A4B7A9BEF0}" type="presParOf" srcId="{CFCC7565-016B-4379-A4AB-2B54AA851B2C}" destId="{2A5F2951-2C8E-438A-A12A-D1ECF2741279}" srcOrd="0" destOrd="0" presId="urn:microsoft.com/office/officeart/2005/8/layout/orgChart1"/>
    <dgm:cxn modelId="{7B10A253-76A5-448C-B6CD-92EBDEC0F7DB}" type="presParOf" srcId="{2A5F2951-2C8E-438A-A12A-D1ECF2741279}" destId="{1120AF04-8FAB-4C48-9E85-082864862DB0}" srcOrd="0" destOrd="0" presId="urn:microsoft.com/office/officeart/2005/8/layout/orgChart1"/>
    <dgm:cxn modelId="{9BDB5114-0B14-44CE-A6EC-AC2E001AEC34}" type="presParOf" srcId="{2A5F2951-2C8E-438A-A12A-D1ECF2741279}" destId="{DFFB0D9C-22B8-4BD7-ADCC-D0C4D7106777}" srcOrd="1" destOrd="0" presId="urn:microsoft.com/office/officeart/2005/8/layout/orgChart1"/>
    <dgm:cxn modelId="{7AC70307-D8D4-4A8C-9F19-FDB41F2E5E36}" type="presParOf" srcId="{CFCC7565-016B-4379-A4AB-2B54AA851B2C}" destId="{DB3A398C-5B52-4471-B3D5-903E3F0E277F}" srcOrd="1" destOrd="0" presId="urn:microsoft.com/office/officeart/2005/8/layout/orgChart1"/>
    <dgm:cxn modelId="{9BC84B4F-0156-411A-95A0-551EA5CA3D76}" type="presParOf" srcId="{CFCC7565-016B-4379-A4AB-2B54AA851B2C}" destId="{0D1AC769-1FB2-4FE0-A05B-2E1AB5E47558}" srcOrd="2" destOrd="0" presId="urn:microsoft.com/office/officeart/2005/8/layout/orgChart1"/>
    <dgm:cxn modelId="{CFC42B85-B266-444A-AC41-FD704570F0D4}" type="presParOf" srcId="{0D1AC769-1FB2-4FE0-A05B-2E1AB5E47558}" destId="{8A5BE9A6-9507-4081-9A26-309A3F913DAC}" srcOrd="0" destOrd="0" presId="urn:microsoft.com/office/officeart/2005/8/layout/orgChart1"/>
    <dgm:cxn modelId="{29D6241D-2016-46D7-A51B-2068A4DDB784}" type="presParOf" srcId="{0D1AC769-1FB2-4FE0-A05B-2E1AB5E47558}" destId="{22EF0F1E-DE74-4D76-9FC0-17DCA3014F34}" srcOrd="1" destOrd="0" presId="urn:microsoft.com/office/officeart/2005/8/layout/orgChart1"/>
    <dgm:cxn modelId="{BD256DAE-6D38-4C11-BB0E-E6AE532176B5}" type="presParOf" srcId="{22EF0F1E-DE74-4D76-9FC0-17DCA3014F34}" destId="{338F364F-27C4-46C8-98DB-F6A5A2AE63A2}" srcOrd="0" destOrd="0" presId="urn:microsoft.com/office/officeart/2005/8/layout/orgChart1"/>
    <dgm:cxn modelId="{7518B91C-AD3F-4A63-A7D2-4AF9C999CA18}" type="presParOf" srcId="{338F364F-27C4-46C8-98DB-F6A5A2AE63A2}" destId="{C14997DC-A719-44F0-85E9-3266B5403D42}" srcOrd="0" destOrd="0" presId="urn:microsoft.com/office/officeart/2005/8/layout/orgChart1"/>
    <dgm:cxn modelId="{AAEF6CEB-777A-499D-8912-F3D4EDE87657}" type="presParOf" srcId="{338F364F-27C4-46C8-98DB-F6A5A2AE63A2}" destId="{271FFB4E-EE4F-40B2-ABC1-C9E93BC446EB}" srcOrd="1" destOrd="0" presId="urn:microsoft.com/office/officeart/2005/8/layout/orgChart1"/>
    <dgm:cxn modelId="{71BAE54D-CF0A-408E-AB77-C38DD401879E}" type="presParOf" srcId="{22EF0F1E-DE74-4D76-9FC0-17DCA3014F34}" destId="{5B39EACD-CD17-4DBB-9C7F-BE3AA3F8F973}" srcOrd="1" destOrd="0" presId="urn:microsoft.com/office/officeart/2005/8/layout/orgChart1"/>
    <dgm:cxn modelId="{E0C65443-5B4E-41CD-9FB6-CA8444B3D8AC}" type="presParOf" srcId="{22EF0F1E-DE74-4D76-9FC0-17DCA3014F34}" destId="{D425955B-643E-424A-A10B-5BCDE51CF9A2}" srcOrd="2" destOrd="0" presId="urn:microsoft.com/office/officeart/2005/8/layout/orgChart1"/>
    <dgm:cxn modelId="{F07C6E1F-7A13-4E06-A448-5ECF727B35EE}" type="presParOf" srcId="{D425955B-643E-424A-A10B-5BCDE51CF9A2}" destId="{727CA268-ED03-4315-A9B0-6892EE936D7A}" srcOrd="0" destOrd="0" presId="urn:microsoft.com/office/officeart/2005/8/layout/orgChart1"/>
    <dgm:cxn modelId="{FA659503-AFAE-4F79-A4F6-808A1FFD1FC4}" type="presParOf" srcId="{D425955B-643E-424A-A10B-5BCDE51CF9A2}" destId="{489EBCFA-7113-450B-9596-835521748FF5}" srcOrd="1" destOrd="0" presId="urn:microsoft.com/office/officeart/2005/8/layout/orgChart1"/>
    <dgm:cxn modelId="{23184E34-95F8-4217-84DF-FCCFB7BB908F}" type="presParOf" srcId="{489EBCFA-7113-450B-9596-835521748FF5}" destId="{D9E1014C-E768-41A5-A12A-0FC134F6574A}" srcOrd="0" destOrd="0" presId="urn:microsoft.com/office/officeart/2005/8/layout/orgChart1"/>
    <dgm:cxn modelId="{BAFFCD19-6939-4AB9-91D4-F00D4D7C3E9E}" type="presParOf" srcId="{D9E1014C-E768-41A5-A12A-0FC134F6574A}" destId="{CC78FD95-5893-4F5A-B6E3-DF3FCC174566}" srcOrd="0" destOrd="0" presId="urn:microsoft.com/office/officeart/2005/8/layout/orgChart1"/>
    <dgm:cxn modelId="{519E5C01-F1F8-4D49-95D9-9561A2C13CB6}" type="presParOf" srcId="{D9E1014C-E768-41A5-A12A-0FC134F6574A}" destId="{58121747-6733-4EAF-BB74-93C8142F0F10}" srcOrd="1" destOrd="0" presId="urn:microsoft.com/office/officeart/2005/8/layout/orgChart1"/>
    <dgm:cxn modelId="{CFFDBEC9-5EEF-4C5F-B9BD-77568964EE0F}" type="presParOf" srcId="{489EBCFA-7113-450B-9596-835521748FF5}" destId="{62F8C0F4-A566-4E51-B45E-0153E204BCA5}" srcOrd="1" destOrd="0" presId="urn:microsoft.com/office/officeart/2005/8/layout/orgChart1"/>
    <dgm:cxn modelId="{96B89B7E-BD41-46E3-9081-62CE991E592E}" type="presParOf" srcId="{489EBCFA-7113-450B-9596-835521748FF5}" destId="{67C75EC6-E266-4104-8ADA-2854AFF3CDA7}" srcOrd="2" destOrd="0" presId="urn:microsoft.com/office/officeart/2005/8/layout/orgChart1"/>
    <dgm:cxn modelId="{AB092EFF-4DD0-40A7-B662-1FB018D8FBBD}" type="presParOf" srcId="{67C75EC6-E266-4104-8ADA-2854AFF3CDA7}" destId="{238BC6FA-8377-42FB-AF4A-88DCB3EC049B}" srcOrd="0" destOrd="0" presId="urn:microsoft.com/office/officeart/2005/8/layout/orgChart1"/>
    <dgm:cxn modelId="{4F5EE8BA-6566-4030-9DC3-6E8A3E4E8844}" type="presParOf" srcId="{67C75EC6-E266-4104-8ADA-2854AFF3CDA7}" destId="{DE1D80B8-55A3-40C0-ADC7-47EDD2320872}" srcOrd="1" destOrd="0" presId="urn:microsoft.com/office/officeart/2005/8/layout/orgChart1"/>
    <dgm:cxn modelId="{271F64D9-5830-4FF3-856C-33C205B40617}" type="presParOf" srcId="{DE1D80B8-55A3-40C0-ADC7-47EDD2320872}" destId="{86F10941-F750-4631-BB85-D5A3BDF9C4B6}" srcOrd="0" destOrd="0" presId="urn:microsoft.com/office/officeart/2005/8/layout/orgChart1"/>
    <dgm:cxn modelId="{D7C0543A-3AA1-468D-86DF-219C0C138B13}" type="presParOf" srcId="{86F10941-F750-4631-BB85-D5A3BDF9C4B6}" destId="{5BCE2D45-4CB8-4518-B782-9EA65AC19A97}" srcOrd="0" destOrd="0" presId="urn:microsoft.com/office/officeart/2005/8/layout/orgChart1"/>
    <dgm:cxn modelId="{95D76D55-E3B1-4ECB-9D31-160EA7696377}" type="presParOf" srcId="{86F10941-F750-4631-BB85-D5A3BDF9C4B6}" destId="{4AC6589A-4C56-4874-A150-4FD20C6FA11F}" srcOrd="1" destOrd="0" presId="urn:microsoft.com/office/officeart/2005/8/layout/orgChart1"/>
    <dgm:cxn modelId="{84A41BB6-43C9-44E3-890E-6722CDEEF5D1}" type="presParOf" srcId="{DE1D80B8-55A3-40C0-ADC7-47EDD2320872}" destId="{D7D5A6DB-5231-4CDE-A005-1461C23423B0}" srcOrd="1" destOrd="0" presId="urn:microsoft.com/office/officeart/2005/8/layout/orgChart1"/>
    <dgm:cxn modelId="{AE16EA44-47BA-4152-A6DD-D8CAA4753B53}" type="presParOf" srcId="{DE1D80B8-55A3-40C0-ADC7-47EDD2320872}" destId="{E110A666-6264-4584-A442-861289BCAB7E}" srcOrd="2" destOrd="0" presId="urn:microsoft.com/office/officeart/2005/8/layout/orgChart1"/>
    <dgm:cxn modelId="{1BD9E507-9947-4B68-A7F8-6CEF58BA6887}" type="presParOf" srcId="{67C75EC6-E266-4104-8ADA-2854AFF3CDA7}" destId="{E19AF5FF-C3F7-493A-B83D-A2E2B1BE7E8A}" srcOrd="2" destOrd="0" presId="urn:microsoft.com/office/officeart/2005/8/layout/orgChart1"/>
    <dgm:cxn modelId="{E8F4F72D-D157-4D03-BA8B-96DDC11E5DDB}" type="presParOf" srcId="{67C75EC6-E266-4104-8ADA-2854AFF3CDA7}" destId="{87919459-CD8C-466E-A396-C22C7D7360F2}" srcOrd="3" destOrd="0" presId="urn:microsoft.com/office/officeart/2005/8/layout/orgChart1"/>
    <dgm:cxn modelId="{65BBA5CC-A2BF-4614-9B6F-65637BBFC032}" type="presParOf" srcId="{87919459-CD8C-466E-A396-C22C7D7360F2}" destId="{162F2188-DB70-4811-9728-3C3BFA6EF164}" srcOrd="0" destOrd="0" presId="urn:microsoft.com/office/officeart/2005/8/layout/orgChart1"/>
    <dgm:cxn modelId="{E72FBD51-7A17-41C0-A301-2DCA08F761F8}" type="presParOf" srcId="{162F2188-DB70-4811-9728-3C3BFA6EF164}" destId="{B93EBC1C-1941-4718-BFBA-06DDCCA0B339}" srcOrd="0" destOrd="0" presId="urn:microsoft.com/office/officeart/2005/8/layout/orgChart1"/>
    <dgm:cxn modelId="{4531D6AD-45CC-48F5-81F8-B613E6A29DC0}" type="presParOf" srcId="{162F2188-DB70-4811-9728-3C3BFA6EF164}" destId="{04B1C4F7-5DFC-457B-94D2-7FB455488D3E}" srcOrd="1" destOrd="0" presId="urn:microsoft.com/office/officeart/2005/8/layout/orgChart1"/>
    <dgm:cxn modelId="{FE4805B2-B3C8-49B3-9892-D97E262B00BC}" type="presParOf" srcId="{87919459-CD8C-466E-A396-C22C7D7360F2}" destId="{9277F636-0EA5-40E1-BEDC-3C24B2CAB563}" srcOrd="1" destOrd="0" presId="urn:microsoft.com/office/officeart/2005/8/layout/orgChart1"/>
    <dgm:cxn modelId="{0F7B0FD8-6DBA-4A40-AF8B-042D30D66C3B}" type="presParOf" srcId="{87919459-CD8C-466E-A396-C22C7D7360F2}" destId="{B412EB42-656E-4116-B288-BE7ED325F08D}" srcOrd="2" destOrd="0" presId="urn:microsoft.com/office/officeart/2005/8/layout/orgChart1"/>
    <dgm:cxn modelId="{F5485D3B-E2E8-4C6F-8F0A-EEF14059C486}" type="presParOf" srcId="{67C75EC6-E266-4104-8ADA-2854AFF3CDA7}" destId="{43966EA5-A51D-48F5-963D-FE3D674375F8}" srcOrd="4" destOrd="0" presId="urn:microsoft.com/office/officeart/2005/8/layout/orgChart1"/>
    <dgm:cxn modelId="{9DB9E392-4B07-4592-A45D-2E4AB88FA303}" type="presParOf" srcId="{67C75EC6-E266-4104-8ADA-2854AFF3CDA7}" destId="{1DC1CB2A-D108-416B-A4A8-410B49AFCF4F}" srcOrd="5" destOrd="0" presId="urn:microsoft.com/office/officeart/2005/8/layout/orgChart1"/>
    <dgm:cxn modelId="{7571E5A9-F5FD-461F-A578-0F2FF29D4C6D}" type="presParOf" srcId="{1DC1CB2A-D108-416B-A4A8-410B49AFCF4F}" destId="{3390BBAC-D8ED-4A27-8665-426635316BD0}" srcOrd="0" destOrd="0" presId="urn:microsoft.com/office/officeart/2005/8/layout/orgChart1"/>
    <dgm:cxn modelId="{4AFFBC84-2997-4EEE-8816-C02B3C5380CF}" type="presParOf" srcId="{3390BBAC-D8ED-4A27-8665-426635316BD0}" destId="{262314BA-BAD0-4DEB-80CF-183AB73C2088}" srcOrd="0" destOrd="0" presId="urn:microsoft.com/office/officeart/2005/8/layout/orgChart1"/>
    <dgm:cxn modelId="{91B96217-74A1-43DF-BC4E-ED6632611C9F}" type="presParOf" srcId="{3390BBAC-D8ED-4A27-8665-426635316BD0}" destId="{0AF0705B-C538-43F5-9959-9B842F64D82E}" srcOrd="1" destOrd="0" presId="urn:microsoft.com/office/officeart/2005/8/layout/orgChart1"/>
    <dgm:cxn modelId="{60092982-B8BC-4944-94FB-970692ACBFB1}" type="presParOf" srcId="{1DC1CB2A-D108-416B-A4A8-410B49AFCF4F}" destId="{2D8E8281-4300-45F6-B324-35C52A50B2A8}" srcOrd="1" destOrd="0" presId="urn:microsoft.com/office/officeart/2005/8/layout/orgChart1"/>
    <dgm:cxn modelId="{16367809-830C-4801-8F28-945EA55008AC}" type="presParOf" srcId="{1DC1CB2A-D108-416B-A4A8-410B49AFCF4F}" destId="{B4B13820-4466-47F6-812C-8AA938EE07E7}" srcOrd="2" destOrd="0" presId="urn:microsoft.com/office/officeart/2005/8/layout/orgChart1"/>
    <dgm:cxn modelId="{E3EDC3F8-315E-4430-8939-C4342B9E0291}" type="presParOf" srcId="{B4B13820-4466-47F6-812C-8AA938EE07E7}" destId="{DEAA3265-952D-4102-9B06-AF73A4E81AB6}" srcOrd="0" destOrd="0" presId="urn:microsoft.com/office/officeart/2005/8/layout/orgChart1"/>
    <dgm:cxn modelId="{89306931-7F80-4D56-9B32-45A669FFBE2B}" type="presParOf" srcId="{B4B13820-4466-47F6-812C-8AA938EE07E7}" destId="{B1AE2E3E-F0CA-48B6-828A-49EAC6CC3071}" srcOrd="1" destOrd="0" presId="urn:microsoft.com/office/officeart/2005/8/layout/orgChart1"/>
    <dgm:cxn modelId="{F68B3DA6-D073-47FF-AA68-0EA16BF2DB2A}" type="presParOf" srcId="{B1AE2E3E-F0CA-48B6-828A-49EAC6CC3071}" destId="{802DE30E-0AED-4613-AC8C-D077C167E336}" srcOrd="0" destOrd="0" presId="urn:microsoft.com/office/officeart/2005/8/layout/orgChart1"/>
    <dgm:cxn modelId="{CF7112BF-43C7-4D81-AE6B-1D3AFB1AFBB9}" type="presParOf" srcId="{802DE30E-0AED-4613-AC8C-D077C167E336}" destId="{4CCD9D7F-B9AB-454E-861D-A8F0266965D4}" srcOrd="0" destOrd="0" presId="urn:microsoft.com/office/officeart/2005/8/layout/orgChart1"/>
    <dgm:cxn modelId="{416A31E0-AE1D-4287-9D24-641179FA314E}" type="presParOf" srcId="{802DE30E-0AED-4613-AC8C-D077C167E336}" destId="{B31AFFC5-3770-467F-BF72-49B3645CD405}" srcOrd="1" destOrd="0" presId="urn:microsoft.com/office/officeart/2005/8/layout/orgChart1"/>
    <dgm:cxn modelId="{AEDE6B66-F14A-4748-8B36-3C80209C1E6C}" type="presParOf" srcId="{B1AE2E3E-F0CA-48B6-828A-49EAC6CC3071}" destId="{A7F3FB91-FD8D-4F65-9CA0-B0BC27FC614F}" srcOrd="1" destOrd="0" presId="urn:microsoft.com/office/officeart/2005/8/layout/orgChart1"/>
    <dgm:cxn modelId="{48986248-0BB5-4D80-944F-FF1DA30A788B}" type="presParOf" srcId="{B1AE2E3E-F0CA-48B6-828A-49EAC6CC3071}" destId="{42DE6F93-7D05-4AF9-BFA4-A9FDCAC309C7}" srcOrd="2" destOrd="0" presId="urn:microsoft.com/office/officeart/2005/8/layout/orgChart1"/>
    <dgm:cxn modelId="{D960510A-2BD9-4EFE-965E-39D06ECF02AF}" type="presParOf" srcId="{D425955B-643E-424A-A10B-5BCDE51CF9A2}" destId="{89C52807-94FF-497E-A7BF-1D9A032E3FA2}" srcOrd="2" destOrd="0" presId="urn:microsoft.com/office/officeart/2005/8/layout/orgChart1"/>
    <dgm:cxn modelId="{A4EBF90B-20D5-480D-8F20-FA43B7ED7735}" type="presParOf" srcId="{D425955B-643E-424A-A10B-5BCDE51CF9A2}" destId="{FEBA3F72-ECBC-4741-BB32-B0467F61B468}" srcOrd="3" destOrd="0" presId="urn:microsoft.com/office/officeart/2005/8/layout/orgChart1"/>
    <dgm:cxn modelId="{2BF1AA38-52F9-4B35-815B-C39D04F880A8}" type="presParOf" srcId="{FEBA3F72-ECBC-4741-BB32-B0467F61B468}" destId="{29033F34-DEBA-402C-86B8-4C2B68C3F66B}" srcOrd="0" destOrd="0" presId="urn:microsoft.com/office/officeart/2005/8/layout/orgChart1"/>
    <dgm:cxn modelId="{3F2EB6C3-5A17-424F-9947-C18B91B87E9E}" type="presParOf" srcId="{29033F34-DEBA-402C-86B8-4C2B68C3F66B}" destId="{F568CF68-BF31-4AEC-8219-3CA768E8BC37}" srcOrd="0" destOrd="0" presId="urn:microsoft.com/office/officeart/2005/8/layout/orgChart1"/>
    <dgm:cxn modelId="{F5F057C5-D9FB-415D-B628-C9DA08BE4CAE}" type="presParOf" srcId="{29033F34-DEBA-402C-86B8-4C2B68C3F66B}" destId="{B97E4BBA-3DE3-4A33-AF4D-62BD87564E2F}" srcOrd="1" destOrd="0" presId="urn:microsoft.com/office/officeart/2005/8/layout/orgChart1"/>
    <dgm:cxn modelId="{D8CB722A-BA2C-4272-B960-F9AEA1353965}" type="presParOf" srcId="{FEBA3F72-ECBC-4741-BB32-B0467F61B468}" destId="{462070A0-BA3F-4998-ABB0-32B3A9107B23}" srcOrd="1" destOrd="0" presId="urn:microsoft.com/office/officeart/2005/8/layout/orgChart1"/>
    <dgm:cxn modelId="{E03DBE57-B61B-45A5-AF4D-B95057FDE6F7}" type="presParOf" srcId="{FEBA3F72-ECBC-4741-BB32-B0467F61B468}" destId="{318A4244-B162-47FF-953A-845DD37C3569}" srcOrd="2" destOrd="0" presId="urn:microsoft.com/office/officeart/2005/8/layout/orgChart1"/>
    <dgm:cxn modelId="{216138A3-0B86-4161-96D4-05B910A58063}" type="presParOf" srcId="{318A4244-B162-47FF-953A-845DD37C3569}" destId="{498F2CF9-AC8E-4BF7-B7A5-D53B916BF2DE}" srcOrd="0" destOrd="0" presId="urn:microsoft.com/office/officeart/2005/8/layout/orgChart1"/>
    <dgm:cxn modelId="{79B9F3C1-5D5F-4D26-B604-F14CEA61BAF9}" type="presParOf" srcId="{318A4244-B162-47FF-953A-845DD37C3569}" destId="{6699C579-51AB-4271-B01B-7F943A3F9E26}" srcOrd="1" destOrd="0" presId="urn:microsoft.com/office/officeart/2005/8/layout/orgChart1"/>
    <dgm:cxn modelId="{07645ED2-691A-497E-9960-9B29EDBF076B}" type="presParOf" srcId="{6699C579-51AB-4271-B01B-7F943A3F9E26}" destId="{F59646E5-8FC6-44BA-B539-ED33DF10A4D4}" srcOrd="0" destOrd="0" presId="urn:microsoft.com/office/officeart/2005/8/layout/orgChart1"/>
    <dgm:cxn modelId="{8F45B45C-199F-4B3A-9202-85647CFC27ED}" type="presParOf" srcId="{F59646E5-8FC6-44BA-B539-ED33DF10A4D4}" destId="{32FFFA64-8171-487A-B27A-55C196D14C67}" srcOrd="0" destOrd="0" presId="urn:microsoft.com/office/officeart/2005/8/layout/orgChart1"/>
    <dgm:cxn modelId="{43990F11-FDCA-48F8-9532-313645877715}" type="presParOf" srcId="{F59646E5-8FC6-44BA-B539-ED33DF10A4D4}" destId="{886F97CC-90C9-4E48-93C9-CACF0E2D32DB}" srcOrd="1" destOrd="0" presId="urn:microsoft.com/office/officeart/2005/8/layout/orgChart1"/>
    <dgm:cxn modelId="{53D42032-CDFA-4829-8BFC-71D59E965765}" type="presParOf" srcId="{6699C579-51AB-4271-B01B-7F943A3F9E26}" destId="{8B600F69-579F-4C0B-B17D-DAD5A749A9F9}" srcOrd="1" destOrd="0" presId="urn:microsoft.com/office/officeart/2005/8/layout/orgChart1"/>
    <dgm:cxn modelId="{5D43E2E1-4A14-4003-9AE0-2DE4910A477A}" type="presParOf" srcId="{6699C579-51AB-4271-B01B-7F943A3F9E26}" destId="{0532DFDB-4394-49FD-BFCA-6CC2C94BCCB6}" srcOrd="2" destOrd="0" presId="urn:microsoft.com/office/officeart/2005/8/layout/orgChart1"/>
    <dgm:cxn modelId="{411201C7-BCB6-46A0-84FA-BB943CA9C771}" type="presParOf" srcId="{318A4244-B162-47FF-953A-845DD37C3569}" destId="{2387515C-776A-416E-9E82-7ED782FEB13D}" srcOrd="2" destOrd="0" presId="urn:microsoft.com/office/officeart/2005/8/layout/orgChart1"/>
    <dgm:cxn modelId="{C1B2A520-385C-49BC-AFF2-271C9F688337}" type="presParOf" srcId="{318A4244-B162-47FF-953A-845DD37C3569}" destId="{A39287C1-829A-4A64-86C8-4CB578FE75CF}" srcOrd="3" destOrd="0" presId="urn:microsoft.com/office/officeart/2005/8/layout/orgChart1"/>
    <dgm:cxn modelId="{26BFE8EE-496D-48BB-9D27-2707AB16ADF4}" type="presParOf" srcId="{A39287C1-829A-4A64-86C8-4CB578FE75CF}" destId="{52A0A65E-5BED-4418-BF27-A7F2FB965CDA}" srcOrd="0" destOrd="0" presId="urn:microsoft.com/office/officeart/2005/8/layout/orgChart1"/>
    <dgm:cxn modelId="{FD64556C-F39E-4FFC-9BC2-F367B015335B}" type="presParOf" srcId="{52A0A65E-5BED-4418-BF27-A7F2FB965CDA}" destId="{CF7D0BDF-904B-4BA0-9F0F-22710AA804E4}" srcOrd="0" destOrd="0" presId="urn:microsoft.com/office/officeart/2005/8/layout/orgChart1"/>
    <dgm:cxn modelId="{33020608-66E3-4BED-BDFA-4F46AD34783D}" type="presParOf" srcId="{52A0A65E-5BED-4418-BF27-A7F2FB965CDA}" destId="{151B016A-9791-477F-9074-D38EFEE52E82}" srcOrd="1" destOrd="0" presId="urn:microsoft.com/office/officeart/2005/8/layout/orgChart1"/>
    <dgm:cxn modelId="{542F7C84-AF7A-4EFB-B70B-DD26A5A86458}" type="presParOf" srcId="{A39287C1-829A-4A64-86C8-4CB578FE75CF}" destId="{E0B33665-31C8-4DEF-82E5-94BE38887940}" srcOrd="1" destOrd="0" presId="urn:microsoft.com/office/officeart/2005/8/layout/orgChart1"/>
    <dgm:cxn modelId="{B10EF178-19A8-4B0C-AA7E-7EA373D8B108}" type="presParOf" srcId="{A39287C1-829A-4A64-86C8-4CB578FE75CF}" destId="{960AAFAC-F659-437C-90CC-449A2B7E9CDB}" srcOrd="2" destOrd="0" presId="urn:microsoft.com/office/officeart/2005/8/layout/orgChart1"/>
    <dgm:cxn modelId="{4AAA69FB-5408-4CEB-8C8C-3F4A676AAF2F}" type="presParOf" srcId="{0D1AC769-1FB2-4FE0-A05B-2E1AB5E47558}" destId="{1D5E97D9-925A-40B5-AFAE-B11F4124E68C}" srcOrd="2" destOrd="0" presId="urn:microsoft.com/office/officeart/2005/8/layout/orgChart1"/>
    <dgm:cxn modelId="{C03284F2-05F5-499C-9C91-61B1B9107FA0}" type="presParOf" srcId="{0D1AC769-1FB2-4FE0-A05B-2E1AB5E47558}" destId="{619B2B90-6327-4E59-BAA8-E85EA53B9AC0}" srcOrd="3" destOrd="0" presId="urn:microsoft.com/office/officeart/2005/8/layout/orgChart1"/>
    <dgm:cxn modelId="{693B6187-6D49-4515-BE6C-57363BF720DD}" type="presParOf" srcId="{619B2B90-6327-4E59-BAA8-E85EA53B9AC0}" destId="{827379C9-5382-40B5-BCE1-D2FAA192540B}" srcOrd="0" destOrd="0" presId="urn:microsoft.com/office/officeart/2005/8/layout/orgChart1"/>
    <dgm:cxn modelId="{0CA9EB12-C0BC-44D2-9E83-AA221B586DBF}" type="presParOf" srcId="{827379C9-5382-40B5-BCE1-D2FAA192540B}" destId="{6F194148-8616-4DC3-8823-B31FEFAFB11E}" srcOrd="0" destOrd="0" presId="urn:microsoft.com/office/officeart/2005/8/layout/orgChart1"/>
    <dgm:cxn modelId="{E7CD1449-8317-4B92-92B5-0F48D9B3B2A0}" type="presParOf" srcId="{827379C9-5382-40B5-BCE1-D2FAA192540B}" destId="{CDD9B66E-B1CE-40C2-99C9-D8768B369DC6}" srcOrd="1" destOrd="0" presId="urn:microsoft.com/office/officeart/2005/8/layout/orgChart1"/>
    <dgm:cxn modelId="{D0613E06-E6F2-4629-A1D7-03257913FB3D}" type="presParOf" srcId="{619B2B90-6327-4E59-BAA8-E85EA53B9AC0}" destId="{B5A08E2B-A95D-4043-ADB8-69E9258E0738}" srcOrd="1" destOrd="0" presId="urn:microsoft.com/office/officeart/2005/8/layout/orgChart1"/>
    <dgm:cxn modelId="{701CD481-A33C-41FB-ADE9-506704A77FDC}" type="presParOf" srcId="{619B2B90-6327-4E59-BAA8-E85EA53B9AC0}" destId="{A839A55A-0979-4234-81C9-090244682F5D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D5E97D9-925A-40B5-AFAE-B11F4124E68C}">
      <dsp:nvSpPr>
        <dsp:cNvPr id="0" name=""/>
        <dsp:cNvSpPr/>
      </dsp:nvSpPr>
      <dsp:spPr>
        <a:xfrm>
          <a:off x="7573742" y="1267178"/>
          <a:ext cx="148846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148846" y="652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7515C-776A-416E-9E82-7ED782FEB13D}">
      <dsp:nvSpPr>
        <dsp:cNvPr id="0" name=""/>
        <dsp:cNvSpPr/>
      </dsp:nvSpPr>
      <dsp:spPr>
        <a:xfrm>
          <a:off x="5858461" y="3280153"/>
          <a:ext cx="148846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148846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8F2CF9-AC8E-4BF7-B7A5-D53B916BF2DE}">
      <dsp:nvSpPr>
        <dsp:cNvPr id="0" name=""/>
        <dsp:cNvSpPr/>
      </dsp:nvSpPr>
      <dsp:spPr>
        <a:xfrm>
          <a:off x="5709614" y="3280153"/>
          <a:ext cx="148846" cy="652090"/>
        </a:xfrm>
        <a:custGeom>
          <a:avLst/>
          <a:gdLst/>
          <a:ahLst/>
          <a:cxnLst/>
          <a:rect l="0" t="0" r="0" b="0"/>
          <a:pathLst>
            <a:path>
              <a:moveTo>
                <a:pt x="148846" y="0"/>
              </a:moveTo>
              <a:lnTo>
                <a:pt x="148846" y="652090"/>
              </a:lnTo>
              <a:lnTo>
                <a:pt x="0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C52807-94FF-497E-A7BF-1D9A032E3FA2}">
      <dsp:nvSpPr>
        <dsp:cNvPr id="0" name=""/>
        <dsp:cNvSpPr/>
      </dsp:nvSpPr>
      <dsp:spPr>
        <a:xfrm>
          <a:off x="4143179" y="2273665"/>
          <a:ext cx="1006487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1006487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AA3265-952D-4102-9B06-AF73A4E81AB6}">
      <dsp:nvSpPr>
        <dsp:cNvPr id="0" name=""/>
        <dsp:cNvSpPr/>
      </dsp:nvSpPr>
      <dsp:spPr>
        <a:xfrm>
          <a:off x="1421410" y="5293128"/>
          <a:ext cx="148846" cy="652090"/>
        </a:xfrm>
        <a:custGeom>
          <a:avLst/>
          <a:gdLst/>
          <a:ahLst/>
          <a:cxnLst/>
          <a:rect l="0" t="0" r="0" b="0"/>
          <a:pathLst>
            <a:path>
              <a:moveTo>
                <a:pt x="148846" y="0"/>
              </a:moveTo>
              <a:lnTo>
                <a:pt x="148846" y="652090"/>
              </a:lnTo>
              <a:lnTo>
                <a:pt x="0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66EA5-A51D-48F5-963D-FE3D674375F8}">
      <dsp:nvSpPr>
        <dsp:cNvPr id="0" name=""/>
        <dsp:cNvSpPr/>
      </dsp:nvSpPr>
      <dsp:spPr>
        <a:xfrm>
          <a:off x="2279051" y="3280153"/>
          <a:ext cx="148846" cy="1658577"/>
        </a:xfrm>
        <a:custGeom>
          <a:avLst/>
          <a:gdLst/>
          <a:ahLst/>
          <a:cxnLst/>
          <a:rect l="0" t="0" r="0" b="0"/>
          <a:pathLst>
            <a:path>
              <a:moveTo>
                <a:pt x="148846" y="0"/>
              </a:moveTo>
              <a:lnTo>
                <a:pt x="148846" y="1658577"/>
              </a:lnTo>
              <a:lnTo>
                <a:pt x="0" y="165857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9AF5FF-C3F7-493A-B83D-A2E2B1BE7E8A}">
      <dsp:nvSpPr>
        <dsp:cNvPr id="0" name=""/>
        <dsp:cNvSpPr/>
      </dsp:nvSpPr>
      <dsp:spPr>
        <a:xfrm>
          <a:off x="2427898" y="3280153"/>
          <a:ext cx="148846" cy="6520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52090"/>
              </a:lnTo>
              <a:lnTo>
                <a:pt x="148846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38BC6FA-8377-42FB-AF4A-88DCB3EC049B}">
      <dsp:nvSpPr>
        <dsp:cNvPr id="0" name=""/>
        <dsp:cNvSpPr/>
      </dsp:nvSpPr>
      <dsp:spPr>
        <a:xfrm>
          <a:off x="1421410" y="3280153"/>
          <a:ext cx="1006487" cy="652090"/>
        </a:xfrm>
        <a:custGeom>
          <a:avLst/>
          <a:gdLst/>
          <a:ahLst/>
          <a:cxnLst/>
          <a:rect l="0" t="0" r="0" b="0"/>
          <a:pathLst>
            <a:path>
              <a:moveTo>
                <a:pt x="1006487" y="0"/>
              </a:moveTo>
              <a:lnTo>
                <a:pt x="1006487" y="652090"/>
              </a:lnTo>
              <a:lnTo>
                <a:pt x="0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7CA268-ED03-4315-A9B0-6892EE936D7A}">
      <dsp:nvSpPr>
        <dsp:cNvPr id="0" name=""/>
        <dsp:cNvSpPr/>
      </dsp:nvSpPr>
      <dsp:spPr>
        <a:xfrm>
          <a:off x="3136692" y="2273665"/>
          <a:ext cx="1006487" cy="652090"/>
        </a:xfrm>
        <a:custGeom>
          <a:avLst/>
          <a:gdLst/>
          <a:ahLst/>
          <a:cxnLst/>
          <a:rect l="0" t="0" r="0" b="0"/>
          <a:pathLst>
            <a:path>
              <a:moveTo>
                <a:pt x="1006487" y="0"/>
              </a:moveTo>
              <a:lnTo>
                <a:pt x="1006487" y="652090"/>
              </a:lnTo>
              <a:lnTo>
                <a:pt x="0" y="65209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A5BE9A6-9507-4081-9A26-309A3F913DAC}">
      <dsp:nvSpPr>
        <dsp:cNvPr id="0" name=""/>
        <dsp:cNvSpPr/>
      </dsp:nvSpPr>
      <dsp:spPr>
        <a:xfrm>
          <a:off x="4851973" y="1267178"/>
          <a:ext cx="2721768" cy="652090"/>
        </a:xfrm>
        <a:custGeom>
          <a:avLst/>
          <a:gdLst/>
          <a:ahLst/>
          <a:cxnLst/>
          <a:rect l="0" t="0" r="0" b="0"/>
          <a:pathLst>
            <a:path>
              <a:moveTo>
                <a:pt x="2721768" y="0"/>
              </a:moveTo>
              <a:lnTo>
                <a:pt x="2721768" y="652090"/>
              </a:lnTo>
              <a:lnTo>
                <a:pt x="0" y="65209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20AF04-8FAB-4C48-9E85-082864862DB0}">
      <dsp:nvSpPr>
        <dsp:cNvPr id="0" name=""/>
        <dsp:cNvSpPr/>
      </dsp:nvSpPr>
      <dsp:spPr>
        <a:xfrm>
          <a:off x="6864948" y="558384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Eklemler</a:t>
          </a:r>
          <a:endParaRPr lang="tr-TR" sz="1300" kern="1200" dirty="0"/>
        </a:p>
      </dsp:txBody>
      <dsp:txXfrm>
        <a:off x="6864948" y="558384"/>
        <a:ext cx="1417587" cy="708793"/>
      </dsp:txXfrm>
    </dsp:sp>
    <dsp:sp modelId="{C14997DC-A719-44F0-85E9-3266B5403D42}">
      <dsp:nvSpPr>
        <dsp:cNvPr id="0" name=""/>
        <dsp:cNvSpPr/>
      </dsp:nvSpPr>
      <dsp:spPr>
        <a:xfrm>
          <a:off x="3434385" y="1564871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Synarthrosis</a:t>
          </a:r>
          <a:endParaRPr lang="tr-TR" sz="1300" kern="1200" dirty="0"/>
        </a:p>
      </dsp:txBody>
      <dsp:txXfrm>
        <a:off x="3434385" y="1564871"/>
        <a:ext cx="1417587" cy="708793"/>
      </dsp:txXfrm>
    </dsp:sp>
    <dsp:sp modelId="{CC78FD95-5893-4F5A-B6E3-DF3FCC174566}">
      <dsp:nvSpPr>
        <dsp:cNvPr id="0" name=""/>
        <dsp:cNvSpPr/>
      </dsp:nvSpPr>
      <dsp:spPr>
        <a:xfrm>
          <a:off x="1719104" y="2571359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Fibröz</a:t>
          </a:r>
          <a:endParaRPr lang="tr-TR" sz="1300" kern="1200" dirty="0"/>
        </a:p>
      </dsp:txBody>
      <dsp:txXfrm>
        <a:off x="1719104" y="2571359"/>
        <a:ext cx="1417587" cy="708793"/>
      </dsp:txXfrm>
    </dsp:sp>
    <dsp:sp modelId="{5BCE2D45-4CB8-4518-B782-9EA65AC19A97}">
      <dsp:nvSpPr>
        <dsp:cNvPr id="0" name=""/>
        <dsp:cNvSpPr/>
      </dsp:nvSpPr>
      <dsp:spPr>
        <a:xfrm>
          <a:off x="3823" y="3577846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Syndesmosis</a:t>
          </a:r>
          <a:r>
            <a:rPr lang="tr-TR" sz="1300" kern="1200" dirty="0" smtClean="0"/>
            <a:t> (</a:t>
          </a:r>
          <a:r>
            <a:rPr lang="tr-TR" sz="1300" kern="1200" dirty="0" err="1" smtClean="0"/>
            <a:t>interosseus</a:t>
          </a:r>
          <a:r>
            <a:rPr lang="tr-TR" sz="1300" kern="1200" dirty="0" smtClean="0"/>
            <a:t> l/m</a:t>
          </a:r>
        </a:p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smtClean="0"/>
            <a:t>ö. </a:t>
          </a:r>
          <a:r>
            <a:rPr lang="tr-TR" sz="1300" kern="1200" dirty="0" err="1" smtClean="0"/>
            <a:t>distal</a:t>
          </a:r>
          <a:r>
            <a:rPr lang="tr-TR" sz="1300" kern="1200" dirty="0" smtClean="0"/>
            <a:t> </a:t>
          </a:r>
          <a:r>
            <a:rPr lang="tr-TR" sz="1300" kern="1200" dirty="0" err="1" smtClean="0"/>
            <a:t>tibiofibular</a:t>
          </a:r>
          <a:r>
            <a:rPr lang="tr-TR" sz="1300" kern="1200" dirty="0" smtClean="0"/>
            <a:t>)</a:t>
          </a:r>
          <a:endParaRPr lang="tr-TR" sz="1300" kern="1200" dirty="0"/>
        </a:p>
      </dsp:txBody>
      <dsp:txXfrm>
        <a:off x="3823" y="3577846"/>
        <a:ext cx="1417587" cy="708793"/>
      </dsp:txXfrm>
    </dsp:sp>
    <dsp:sp modelId="{B93EBC1C-1941-4718-BFBA-06DDCCA0B339}">
      <dsp:nvSpPr>
        <dsp:cNvPr id="0" name=""/>
        <dsp:cNvSpPr/>
      </dsp:nvSpPr>
      <dsp:spPr>
        <a:xfrm>
          <a:off x="2576745" y="3577846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Gomphosis</a:t>
          </a:r>
          <a:r>
            <a:rPr lang="tr-TR" sz="1300" kern="1200" dirty="0" smtClean="0"/>
            <a:t> (</a:t>
          </a:r>
          <a:r>
            <a:rPr lang="tr-TR" sz="1300" kern="1200" dirty="0" err="1" smtClean="0"/>
            <a:t>dentoalveolar</a:t>
          </a:r>
          <a:r>
            <a:rPr lang="tr-TR" sz="1300" kern="1200" dirty="0" smtClean="0"/>
            <a:t>)</a:t>
          </a:r>
          <a:endParaRPr lang="tr-TR" sz="1300" kern="1200" dirty="0"/>
        </a:p>
      </dsp:txBody>
      <dsp:txXfrm>
        <a:off x="2576745" y="3577846"/>
        <a:ext cx="1417587" cy="708793"/>
      </dsp:txXfrm>
    </dsp:sp>
    <dsp:sp modelId="{262314BA-BAD0-4DEB-80CF-183AB73C2088}">
      <dsp:nvSpPr>
        <dsp:cNvPr id="0" name=""/>
        <dsp:cNvSpPr/>
      </dsp:nvSpPr>
      <dsp:spPr>
        <a:xfrm>
          <a:off x="861463" y="4584334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Sutura</a:t>
          </a:r>
          <a:endParaRPr lang="tr-TR" sz="1300" kern="1200" dirty="0"/>
        </a:p>
      </dsp:txBody>
      <dsp:txXfrm>
        <a:off x="861463" y="4584334"/>
        <a:ext cx="1417587" cy="708793"/>
      </dsp:txXfrm>
    </dsp:sp>
    <dsp:sp modelId="{4CCD9D7F-B9AB-454E-861D-A8F0266965D4}">
      <dsp:nvSpPr>
        <dsp:cNvPr id="0" name=""/>
        <dsp:cNvSpPr/>
      </dsp:nvSpPr>
      <dsp:spPr>
        <a:xfrm>
          <a:off x="3823" y="5590821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Schindylesis</a:t>
          </a:r>
          <a:r>
            <a:rPr lang="tr-TR" sz="1300" kern="1200" dirty="0" smtClean="0"/>
            <a:t> (</a:t>
          </a:r>
          <a:r>
            <a:rPr lang="tr-TR" sz="1300" kern="1200" dirty="0" err="1" smtClean="0"/>
            <a:t>Sfenoid</a:t>
          </a:r>
          <a:r>
            <a:rPr lang="tr-TR" sz="1300" kern="1200" dirty="0" smtClean="0"/>
            <a:t>-</a:t>
          </a:r>
          <a:r>
            <a:rPr lang="tr-TR" sz="1300" kern="1200" dirty="0" err="1" smtClean="0"/>
            <a:t>Vomer</a:t>
          </a:r>
          <a:r>
            <a:rPr lang="tr-TR" sz="1300" kern="1200" dirty="0" smtClean="0"/>
            <a:t>)</a:t>
          </a:r>
          <a:endParaRPr lang="tr-TR" sz="1300" kern="1200" dirty="0"/>
        </a:p>
      </dsp:txBody>
      <dsp:txXfrm>
        <a:off x="3823" y="5590821"/>
        <a:ext cx="1417587" cy="708793"/>
      </dsp:txXfrm>
    </dsp:sp>
    <dsp:sp modelId="{F568CF68-BF31-4AEC-8219-3CA768E8BC37}">
      <dsp:nvSpPr>
        <dsp:cNvPr id="0" name=""/>
        <dsp:cNvSpPr/>
      </dsp:nvSpPr>
      <dsp:spPr>
        <a:xfrm>
          <a:off x="5149667" y="2571359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Kartilaj</a:t>
          </a:r>
          <a:endParaRPr lang="tr-TR" sz="1300" kern="1200" dirty="0"/>
        </a:p>
      </dsp:txBody>
      <dsp:txXfrm>
        <a:off x="5149667" y="2571359"/>
        <a:ext cx="1417587" cy="708793"/>
      </dsp:txXfrm>
    </dsp:sp>
    <dsp:sp modelId="{32FFFA64-8171-487A-B27A-55C196D14C67}">
      <dsp:nvSpPr>
        <dsp:cNvPr id="0" name=""/>
        <dsp:cNvSpPr/>
      </dsp:nvSpPr>
      <dsp:spPr>
        <a:xfrm>
          <a:off x="4292026" y="3577846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Synchondrosis</a:t>
          </a:r>
          <a:r>
            <a:rPr lang="tr-TR" sz="1300" kern="1200" dirty="0" smtClean="0"/>
            <a:t> (geçici, ö. </a:t>
          </a:r>
          <a:r>
            <a:rPr lang="tr-TR" sz="1300" kern="1200" dirty="0" err="1" smtClean="0"/>
            <a:t>sternokostal</a:t>
          </a:r>
          <a:r>
            <a:rPr lang="tr-TR" sz="1300" kern="1200" dirty="0" smtClean="0"/>
            <a:t>)</a:t>
          </a:r>
          <a:endParaRPr lang="tr-TR" sz="1300" kern="1200" dirty="0"/>
        </a:p>
      </dsp:txBody>
      <dsp:txXfrm>
        <a:off x="4292026" y="3577846"/>
        <a:ext cx="1417587" cy="708793"/>
      </dsp:txXfrm>
    </dsp:sp>
    <dsp:sp modelId="{CF7D0BDF-904B-4BA0-9F0F-22710AA804E4}">
      <dsp:nvSpPr>
        <dsp:cNvPr id="0" name=""/>
        <dsp:cNvSpPr/>
      </dsp:nvSpPr>
      <dsp:spPr>
        <a:xfrm>
          <a:off x="6007307" y="3577846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Symphysis</a:t>
          </a:r>
          <a:r>
            <a:rPr lang="tr-TR" sz="1300" kern="1200" dirty="0" smtClean="0"/>
            <a:t> (</a:t>
          </a:r>
          <a:r>
            <a:rPr lang="tr-TR" sz="1300" kern="1200" dirty="0" err="1" smtClean="0"/>
            <a:t>diskuslu</a:t>
          </a:r>
          <a:r>
            <a:rPr lang="tr-TR" sz="1300" kern="1200" dirty="0" smtClean="0"/>
            <a:t>; </a:t>
          </a:r>
          <a:r>
            <a:rPr lang="tr-TR" sz="1300" kern="1200" dirty="0" err="1" smtClean="0"/>
            <a:t>pubik</a:t>
          </a:r>
          <a:r>
            <a:rPr lang="tr-TR" sz="1300" kern="1200" dirty="0" smtClean="0"/>
            <a:t>, </a:t>
          </a:r>
          <a:r>
            <a:rPr lang="tr-TR" sz="1300" kern="1200" dirty="0" err="1" smtClean="0"/>
            <a:t>intervertebral</a:t>
          </a:r>
          <a:r>
            <a:rPr lang="tr-TR" sz="1300" kern="1200" dirty="0" smtClean="0"/>
            <a:t>)</a:t>
          </a:r>
          <a:endParaRPr lang="tr-TR" sz="1300" kern="1200" dirty="0"/>
        </a:p>
      </dsp:txBody>
      <dsp:txXfrm>
        <a:off x="6007307" y="3577846"/>
        <a:ext cx="1417587" cy="708793"/>
      </dsp:txXfrm>
    </dsp:sp>
    <dsp:sp modelId="{6F194148-8616-4DC3-8823-B31FEFAFB11E}">
      <dsp:nvSpPr>
        <dsp:cNvPr id="0" name=""/>
        <dsp:cNvSpPr/>
      </dsp:nvSpPr>
      <dsp:spPr>
        <a:xfrm>
          <a:off x="7722589" y="1564871"/>
          <a:ext cx="1417587" cy="708793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255" tIns="8255" rIns="8255" bIns="8255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300" kern="1200" dirty="0" err="1" smtClean="0"/>
            <a:t>Synovial</a:t>
          </a:r>
          <a:endParaRPr lang="tr-TR" sz="1300" kern="1200" dirty="0"/>
        </a:p>
      </dsp:txBody>
      <dsp:txXfrm>
        <a:off x="7722589" y="1564871"/>
        <a:ext cx="1417587" cy="708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17.10.2019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16 </a:t>
            </a:r>
            <a:r>
              <a:rPr lang="tr-TR" dirty="0" smtClean="0"/>
              <a:t>Ekim - </a:t>
            </a:r>
            <a:r>
              <a:rPr lang="tr-TR" dirty="0" smtClean="0"/>
              <a:t>Eklemler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 smtClean="0"/>
              <a:t>Eklem Tipleri</a:t>
            </a:r>
          </a:p>
          <a:p>
            <a:endParaRPr lang="tr-TR" dirty="0" smtClean="0"/>
          </a:p>
          <a:p>
            <a:r>
              <a:rPr lang="tr-TR" dirty="0" smtClean="0"/>
              <a:t>Alt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smtClean="0"/>
              <a:t>Eklemleri</a:t>
            </a:r>
          </a:p>
          <a:p>
            <a:pPr lvl="1"/>
            <a:r>
              <a:rPr lang="tr-TR" dirty="0" smtClean="0"/>
              <a:t>Ayak </a:t>
            </a:r>
            <a:r>
              <a:rPr lang="tr-TR" dirty="0" err="1" smtClean="0"/>
              <a:t>Arkusları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smtClean="0"/>
              <a:t>Üst </a:t>
            </a:r>
            <a:r>
              <a:rPr lang="tr-TR" dirty="0" err="1" smtClean="0"/>
              <a:t>Ekstremite</a:t>
            </a:r>
            <a:r>
              <a:rPr lang="tr-TR" dirty="0" smtClean="0"/>
              <a:t> </a:t>
            </a:r>
            <a:r>
              <a:rPr lang="tr-TR" dirty="0" smtClean="0"/>
              <a:t>Eklemleri</a:t>
            </a:r>
            <a:endParaRPr lang="tr-TR" dirty="0" smtClean="0"/>
          </a:p>
          <a:p>
            <a:endParaRPr lang="tr-TR" dirty="0" smtClean="0"/>
          </a:p>
          <a:p>
            <a:r>
              <a:rPr lang="tr-TR" dirty="0" err="1" smtClean="0"/>
              <a:t>Kranyum</a:t>
            </a:r>
            <a:r>
              <a:rPr lang="tr-TR" dirty="0" smtClean="0"/>
              <a:t> ve Omurga Eklemleri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rticulatio acromioclavicular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9144000" cy="40436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7890" name="Picture 2" descr="radioulnaris distal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9154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Aşağıdakilerden hangisi </a:t>
            </a:r>
            <a:r>
              <a:rPr lang="tr-TR" dirty="0" err="1" smtClean="0"/>
              <a:t>kartilaginöz</a:t>
            </a:r>
            <a:r>
              <a:rPr lang="tr-TR" dirty="0" smtClean="0"/>
              <a:t> eklem tipine ait bir alt gruptur?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Symphysis</a:t>
            </a: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Syndesmosis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Sutura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Gomphosis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Schindylesis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2.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Aşağıdakilerden hangisi </a:t>
            </a:r>
            <a:r>
              <a:rPr lang="tr-TR" dirty="0" err="1" smtClean="0"/>
              <a:t>kartilaginöz</a:t>
            </a:r>
            <a:r>
              <a:rPr lang="tr-TR" dirty="0" smtClean="0"/>
              <a:t> eklem tipine ait bir alt gruptur?</a:t>
            </a:r>
          </a:p>
          <a:p>
            <a:pPr>
              <a:buNone/>
            </a:pPr>
            <a:endParaRPr lang="tr-TR" dirty="0" smtClean="0"/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Symphysis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Font typeface="Arial" pitchFamily="34" charset="0"/>
              <a:buAutoNum type="alphaUcParenR"/>
            </a:pPr>
            <a:r>
              <a:rPr lang="tr-TR" dirty="0" err="1" smtClean="0"/>
              <a:t>Syndesmosis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Sutura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Gomphosis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Schindylesis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smtClean="0"/>
              <a:t>eklemlerin hangisinde </a:t>
            </a:r>
            <a:r>
              <a:rPr lang="tr-TR" dirty="0" err="1" smtClean="0"/>
              <a:t>discus</a:t>
            </a:r>
            <a:r>
              <a:rPr lang="tr-TR" dirty="0" smtClean="0"/>
              <a:t> </a:t>
            </a:r>
            <a:r>
              <a:rPr lang="tr-TR" dirty="0" err="1" smtClean="0"/>
              <a:t>articularis</a:t>
            </a:r>
            <a:r>
              <a:rPr lang="tr-TR" dirty="0" smtClean="0"/>
              <a:t> </a:t>
            </a:r>
            <a:r>
              <a:rPr lang="tr-TR" u="sng" dirty="0" smtClean="0"/>
              <a:t>bulunmaz</a:t>
            </a:r>
            <a:r>
              <a:rPr lang="tr-TR" dirty="0" smtClean="0"/>
              <a:t>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r>
              <a:rPr lang="tr-TR" dirty="0" smtClean="0"/>
              <a:t> </a:t>
            </a:r>
            <a:r>
              <a:rPr lang="tr-TR" dirty="0" err="1" smtClean="0"/>
              <a:t>intervertebralis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r>
              <a:rPr lang="tr-TR" dirty="0" smtClean="0"/>
              <a:t> </a:t>
            </a:r>
            <a:r>
              <a:rPr lang="tr-TR" dirty="0" err="1" smtClean="0"/>
              <a:t>pubica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Art. </a:t>
            </a:r>
            <a:r>
              <a:rPr lang="tr-TR" dirty="0" err="1" smtClean="0"/>
              <a:t>sternoclavicularis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Art. </a:t>
            </a:r>
            <a:r>
              <a:rPr lang="tr-TR" dirty="0" err="1" smtClean="0"/>
              <a:t>temporomandibularis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Art. </a:t>
            </a:r>
            <a:r>
              <a:rPr lang="tr-TR" dirty="0" err="1" smtClean="0"/>
              <a:t>talocruralis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3.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smtClean="0"/>
              <a:t>eklemlerin hangisinde </a:t>
            </a:r>
            <a:r>
              <a:rPr lang="tr-TR" dirty="0" err="1" smtClean="0"/>
              <a:t>discus</a:t>
            </a:r>
            <a:r>
              <a:rPr lang="tr-TR" dirty="0" smtClean="0"/>
              <a:t> </a:t>
            </a:r>
            <a:r>
              <a:rPr lang="tr-TR" dirty="0" err="1" smtClean="0"/>
              <a:t>articularis</a:t>
            </a:r>
            <a:r>
              <a:rPr lang="tr-TR" dirty="0" smtClean="0"/>
              <a:t> </a:t>
            </a:r>
            <a:r>
              <a:rPr lang="tr-TR" u="sng" dirty="0" smtClean="0"/>
              <a:t>bulunmaz</a:t>
            </a:r>
            <a:r>
              <a:rPr lang="tr-TR" dirty="0" smtClean="0"/>
              <a:t>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r>
              <a:rPr lang="tr-TR" dirty="0" smtClean="0"/>
              <a:t> </a:t>
            </a:r>
            <a:r>
              <a:rPr lang="tr-TR" dirty="0" err="1" smtClean="0"/>
              <a:t>intervertebralis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r>
              <a:rPr lang="tr-TR" dirty="0" smtClean="0"/>
              <a:t> </a:t>
            </a:r>
            <a:r>
              <a:rPr lang="tr-TR" dirty="0" err="1" smtClean="0"/>
              <a:t>pubica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Art. </a:t>
            </a:r>
            <a:r>
              <a:rPr lang="tr-TR" dirty="0" err="1" smtClean="0"/>
              <a:t>sternoclavicularis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smtClean="0"/>
              <a:t>Art. </a:t>
            </a:r>
            <a:r>
              <a:rPr lang="tr-TR" dirty="0" err="1" smtClean="0"/>
              <a:t>temporomandibularis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smtClean="0">
                <a:solidFill>
                  <a:srgbClr val="FF0000"/>
                </a:solidFill>
              </a:rPr>
              <a:t>Art. </a:t>
            </a:r>
            <a:r>
              <a:rPr lang="tr-TR" b="1" dirty="0" err="1" smtClean="0">
                <a:solidFill>
                  <a:srgbClr val="FF0000"/>
                </a:solidFill>
              </a:rPr>
              <a:t>talocruralis</a:t>
            </a:r>
            <a:endParaRPr lang="tr-TR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smtClean="0"/>
              <a:t>eklemlerin hangisinde eklem boşluğu içinde disk bulunur?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radioulnaris</a:t>
            </a:r>
            <a:r>
              <a:rPr lang="tr-TR" dirty="0" smtClean="0"/>
              <a:t> </a:t>
            </a:r>
            <a:r>
              <a:rPr lang="tr-TR" dirty="0" err="1" smtClean="0"/>
              <a:t>proximalis</a:t>
            </a:r>
            <a:r>
              <a:rPr lang="tr-TR" dirty="0" smtClean="0"/>
              <a:t> 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subtalaris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sternoclavicularis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atlantooccipitalis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sacroiliaca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4. </a:t>
            </a:r>
            <a:r>
              <a:rPr lang="tr-TR" dirty="0" smtClean="0"/>
              <a:t>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tr-TR" dirty="0" smtClean="0"/>
              <a:t>Aşağıdaki </a:t>
            </a:r>
            <a:r>
              <a:rPr lang="tr-TR" dirty="0" smtClean="0"/>
              <a:t>eklemlerin hangisinde eklem boşluğu içinde disk bulunur?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radioulnaris</a:t>
            </a:r>
            <a:r>
              <a:rPr lang="tr-TR" dirty="0" smtClean="0"/>
              <a:t> </a:t>
            </a:r>
            <a:r>
              <a:rPr lang="tr-TR" dirty="0" err="1" smtClean="0"/>
              <a:t>proximalis</a:t>
            </a:r>
            <a:r>
              <a:rPr lang="tr-TR" dirty="0" smtClean="0"/>
              <a:t> 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subtalaris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Articulatio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sternoclavicularis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atlantooccipitalis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sacroiliaca</a:t>
            </a:r>
            <a:endParaRPr lang="tr-T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dentoalveolaris</a:t>
            </a:r>
            <a:r>
              <a:rPr lang="tr-TR" dirty="0" smtClean="0"/>
              <a:t> ne tip eklemdir?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Sutura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Gomphosis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Syndesmosis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Synchondrosis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1. Soru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r-TR" dirty="0" err="1" smtClean="0"/>
              <a:t>Articulatio</a:t>
            </a:r>
            <a:r>
              <a:rPr lang="tr-TR" dirty="0" smtClean="0"/>
              <a:t> </a:t>
            </a:r>
            <a:r>
              <a:rPr lang="tr-TR" dirty="0" err="1" smtClean="0"/>
              <a:t>dentoalveolaris</a:t>
            </a:r>
            <a:r>
              <a:rPr lang="tr-TR" dirty="0" smtClean="0"/>
              <a:t> ne tip eklemdir?</a:t>
            </a:r>
            <a:endParaRPr lang="tr-TR" dirty="0" smtClean="0"/>
          </a:p>
          <a:p>
            <a:pPr>
              <a:buNone/>
            </a:pP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Sutura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b="1" dirty="0" err="1" smtClean="0">
                <a:solidFill>
                  <a:srgbClr val="FF0000"/>
                </a:solidFill>
              </a:rPr>
              <a:t>Gomphosis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514350" indent="-514350">
              <a:buAutoNum type="alphaUcParenR"/>
            </a:pPr>
            <a:r>
              <a:rPr lang="tr-TR" dirty="0" err="1" smtClean="0"/>
              <a:t>Symphysis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Syndesmosis</a:t>
            </a:r>
            <a:endParaRPr lang="tr-TR" dirty="0" smtClean="0"/>
          </a:p>
          <a:p>
            <a:pPr marL="514350" indent="-514350">
              <a:buAutoNum type="alphaUcParenR"/>
            </a:pPr>
            <a:r>
              <a:rPr lang="tr-TR" dirty="0" err="1" smtClean="0"/>
              <a:t>Synchondrosis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yagram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 err="1" smtClean="0"/>
              <a:t>Discus</a:t>
            </a:r>
            <a:r>
              <a:rPr lang="tr-TR" dirty="0" smtClean="0"/>
              <a:t> </a:t>
            </a:r>
            <a:r>
              <a:rPr lang="tr-TR" dirty="0" err="1" smtClean="0"/>
              <a:t>articularis’li</a:t>
            </a:r>
            <a:r>
              <a:rPr lang="tr-TR" dirty="0" smtClean="0"/>
              <a:t> </a:t>
            </a:r>
            <a:r>
              <a:rPr lang="tr-TR" dirty="0" err="1" smtClean="0"/>
              <a:t>Sinovyal</a:t>
            </a:r>
            <a:r>
              <a:rPr lang="tr-TR" dirty="0" smtClean="0"/>
              <a:t> Eklemler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Sternoklavikular</a:t>
            </a:r>
            <a:endParaRPr lang="tr-TR" dirty="0" smtClean="0"/>
          </a:p>
          <a:p>
            <a:r>
              <a:rPr lang="tr-TR" dirty="0" err="1" smtClean="0"/>
              <a:t>Akromioklavikular</a:t>
            </a:r>
            <a:endParaRPr lang="tr-TR" dirty="0" smtClean="0"/>
          </a:p>
          <a:p>
            <a:r>
              <a:rPr lang="tr-TR" dirty="0" err="1" smtClean="0"/>
              <a:t>Radioulnaris</a:t>
            </a:r>
            <a:r>
              <a:rPr lang="tr-TR" dirty="0" smtClean="0"/>
              <a:t> </a:t>
            </a:r>
            <a:r>
              <a:rPr lang="tr-TR" dirty="0" err="1" smtClean="0"/>
              <a:t>distalis</a:t>
            </a:r>
            <a:endParaRPr lang="tr-TR" dirty="0" smtClean="0"/>
          </a:p>
          <a:p>
            <a:r>
              <a:rPr lang="tr-TR" dirty="0" err="1" smtClean="0"/>
              <a:t>Radiocarpalis</a:t>
            </a:r>
            <a:endParaRPr lang="tr-TR" dirty="0" smtClean="0"/>
          </a:p>
          <a:p>
            <a:r>
              <a:rPr lang="tr-TR" dirty="0" err="1" smtClean="0"/>
              <a:t>Temporomandibularis</a:t>
            </a:r>
            <a:endParaRPr lang="tr-T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4" y="0"/>
            <a:ext cx="7956376" cy="6865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sphenoid vomer joint schindylesi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1028" name="AutoShape 4" descr="sphenoid vomer joint schindylesis ile ilgili görsel sonuc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1030" name="Picture 6" descr="sphenoid vomer joint schindyles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6305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articulatio sternoclavicular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0"/>
            <a:ext cx="774059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iscus acromioclavicularis ile ilgili görsel sonucu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0"/>
            <a:ext cx="834080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2401</TotalTime>
  <Words>223</Words>
  <Application>Microsoft Office PowerPoint</Application>
  <PresentationFormat>Ekran Gösterisi (4:3)</PresentationFormat>
  <Paragraphs>91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17</vt:i4>
      </vt:variant>
    </vt:vector>
  </HeadingPairs>
  <TitlesOfParts>
    <vt:vector size="18" baseType="lpstr">
      <vt:lpstr>Ofis Teması</vt:lpstr>
      <vt:lpstr>16 Ekim - Eklemler</vt:lpstr>
      <vt:lpstr>1. Soru</vt:lpstr>
      <vt:lpstr>1. Soru</vt:lpstr>
      <vt:lpstr>Slayt 4</vt:lpstr>
      <vt:lpstr>Discus articularis’li Sinovyal Eklemler</vt:lpstr>
      <vt:lpstr>Slayt 6</vt:lpstr>
      <vt:lpstr>Slayt 7</vt:lpstr>
      <vt:lpstr>Slayt 8</vt:lpstr>
      <vt:lpstr>Slayt 9</vt:lpstr>
      <vt:lpstr>Slayt 10</vt:lpstr>
      <vt:lpstr>Slayt 11</vt:lpstr>
      <vt:lpstr>2. Soru</vt:lpstr>
      <vt:lpstr>2. Soru</vt:lpstr>
      <vt:lpstr>3. Soru</vt:lpstr>
      <vt:lpstr>3. Soru</vt:lpstr>
      <vt:lpstr>4. Soru</vt:lpstr>
      <vt:lpstr>4. Soru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Çıkmış TUS Soruları Etkinliği</dc:title>
  <dc:creator>User</dc:creator>
  <cp:lastModifiedBy>User</cp:lastModifiedBy>
  <cp:revision>45</cp:revision>
  <dcterms:created xsi:type="dcterms:W3CDTF">2019-10-13T14:50:17Z</dcterms:created>
  <dcterms:modified xsi:type="dcterms:W3CDTF">2019-10-17T04:55:19Z</dcterms:modified>
</cp:coreProperties>
</file>