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33" r:id="rId3"/>
    <p:sldId id="334" r:id="rId4"/>
    <p:sldId id="323" r:id="rId5"/>
    <p:sldId id="324" r:id="rId6"/>
    <p:sldId id="274" r:id="rId7"/>
    <p:sldId id="325" r:id="rId8"/>
    <p:sldId id="267" r:id="rId9"/>
    <p:sldId id="326" r:id="rId10"/>
    <p:sldId id="327" r:id="rId11"/>
    <p:sldId id="328" r:id="rId12"/>
    <p:sldId id="329" r:id="rId13"/>
    <p:sldId id="330" r:id="rId14"/>
    <p:sldId id="331" r:id="rId15"/>
    <p:sldId id="33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18 </a:t>
            </a:r>
            <a:r>
              <a:rPr lang="tr-TR" dirty="0" smtClean="0"/>
              <a:t>Ekim – </a:t>
            </a:r>
            <a:r>
              <a:rPr lang="tr-TR" dirty="0" smtClean="0"/>
              <a:t>Solunum 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Burun Boşluğu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Paranazal</a:t>
            </a:r>
            <a:r>
              <a:rPr lang="tr-TR" dirty="0" smtClean="0"/>
              <a:t> Sinüsler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Larinks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Trakea</a:t>
            </a:r>
            <a:r>
              <a:rPr lang="tr-TR" dirty="0" smtClean="0"/>
              <a:t> ve Bronşlar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Akciğerler ve Plevra</a:t>
            </a:r>
          </a:p>
          <a:p>
            <a:endParaRPr lang="tr-TR" dirty="0" smtClean="0"/>
          </a:p>
          <a:p>
            <a:r>
              <a:rPr lang="tr-TR" dirty="0" err="1" smtClean="0"/>
              <a:t>Mediastinum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Toraks</a:t>
            </a:r>
            <a:r>
              <a:rPr lang="tr-TR" dirty="0" smtClean="0"/>
              <a:t> Duvarı ve </a:t>
            </a:r>
            <a:r>
              <a:rPr lang="tr-TR" dirty="0" err="1" smtClean="0"/>
              <a:t>Toraks</a:t>
            </a:r>
            <a:r>
              <a:rPr lang="tr-TR" dirty="0" smtClean="0"/>
              <a:t> </a:t>
            </a:r>
            <a:r>
              <a:rPr lang="tr-TR" dirty="0" smtClean="0"/>
              <a:t>Boşluğu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N. </a:t>
            </a:r>
            <a:r>
              <a:rPr lang="tr-TR" dirty="0" err="1" smtClean="0"/>
              <a:t>laryngeus</a:t>
            </a:r>
            <a:r>
              <a:rPr lang="tr-TR" dirty="0" smtClean="0"/>
              <a:t> </a:t>
            </a:r>
            <a:r>
              <a:rPr lang="tr-TR" dirty="0" err="1" smtClean="0"/>
              <a:t>superior’un</a:t>
            </a:r>
            <a:r>
              <a:rPr lang="tr-TR" dirty="0" smtClean="0"/>
              <a:t> </a:t>
            </a:r>
            <a:r>
              <a:rPr lang="tr-TR" dirty="0" err="1" smtClean="0"/>
              <a:t>eksternal</a:t>
            </a:r>
            <a:r>
              <a:rPr lang="tr-TR" dirty="0" smtClean="0"/>
              <a:t> dalı aşağıdaki </a:t>
            </a:r>
            <a:r>
              <a:rPr lang="tr-TR" dirty="0" err="1" smtClean="0"/>
              <a:t>larinks</a:t>
            </a:r>
            <a:r>
              <a:rPr lang="tr-TR" dirty="0" smtClean="0"/>
              <a:t> kaslarından hangisini </a:t>
            </a:r>
            <a:r>
              <a:rPr lang="tr-TR" dirty="0" err="1" smtClean="0"/>
              <a:t>innerve</a:t>
            </a:r>
            <a:r>
              <a:rPr lang="tr-TR" dirty="0" smtClean="0"/>
              <a:t> eder?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lateralis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thyroarytenoideus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cricothyroideus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N. </a:t>
            </a:r>
            <a:r>
              <a:rPr lang="tr-TR" dirty="0" err="1" smtClean="0"/>
              <a:t>laryngeus</a:t>
            </a:r>
            <a:r>
              <a:rPr lang="tr-TR" dirty="0" smtClean="0"/>
              <a:t> </a:t>
            </a:r>
            <a:r>
              <a:rPr lang="tr-TR" dirty="0" err="1" smtClean="0"/>
              <a:t>superior’un</a:t>
            </a:r>
            <a:r>
              <a:rPr lang="tr-TR" dirty="0" smtClean="0"/>
              <a:t> </a:t>
            </a:r>
            <a:r>
              <a:rPr lang="tr-TR" dirty="0" err="1" smtClean="0"/>
              <a:t>eksternal</a:t>
            </a:r>
            <a:r>
              <a:rPr lang="tr-TR" dirty="0" smtClean="0"/>
              <a:t> dalı aşağıdaki </a:t>
            </a:r>
            <a:r>
              <a:rPr lang="tr-TR" dirty="0" err="1" smtClean="0"/>
              <a:t>larinks</a:t>
            </a:r>
            <a:r>
              <a:rPr lang="tr-TR" dirty="0" smtClean="0"/>
              <a:t> kaslarından hangisini </a:t>
            </a:r>
            <a:r>
              <a:rPr lang="tr-TR" dirty="0" err="1" smtClean="0"/>
              <a:t>innerve</a:t>
            </a:r>
            <a:r>
              <a:rPr lang="tr-TR" dirty="0" smtClean="0"/>
              <a:t> eder?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lateralis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thyroarytenoideus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M. </a:t>
            </a:r>
            <a:r>
              <a:rPr lang="tr-TR" b="1" dirty="0" err="1" smtClean="0">
                <a:solidFill>
                  <a:srgbClr val="FF0000"/>
                </a:solidFill>
              </a:rPr>
              <a:t>cricothyroideus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 kaslardan hangisi, </a:t>
            </a:r>
            <a:r>
              <a:rPr lang="tr-TR" dirty="0" err="1" smtClean="0"/>
              <a:t>ligamentum</a:t>
            </a:r>
            <a:r>
              <a:rPr lang="tr-TR" dirty="0" smtClean="0"/>
              <a:t> </a:t>
            </a:r>
            <a:r>
              <a:rPr lang="tr-TR" dirty="0" err="1" smtClean="0"/>
              <a:t>vocale’yi</a:t>
            </a:r>
            <a:r>
              <a:rPr lang="tr-TR" dirty="0" smtClean="0"/>
              <a:t> gererek sesin tizleşmesini sağlar?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cricothyroideus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thyroarytenoideus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aryepiglotticus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 kaslardan hangisi, </a:t>
            </a:r>
            <a:r>
              <a:rPr lang="tr-TR" dirty="0" err="1" smtClean="0"/>
              <a:t>ligamentum</a:t>
            </a:r>
            <a:r>
              <a:rPr lang="tr-TR" dirty="0" smtClean="0"/>
              <a:t> </a:t>
            </a:r>
            <a:r>
              <a:rPr lang="tr-TR" dirty="0" err="1" smtClean="0"/>
              <a:t>vocale’yi</a:t>
            </a:r>
            <a:r>
              <a:rPr lang="tr-TR" dirty="0" smtClean="0"/>
              <a:t> gererek sesin tizleşmesini sağlar?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M. </a:t>
            </a:r>
            <a:r>
              <a:rPr lang="tr-TR" b="1" dirty="0" err="1" smtClean="0">
                <a:solidFill>
                  <a:srgbClr val="FF0000"/>
                </a:solidFill>
              </a:rPr>
              <a:t>cricothyroideus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thyroarytenoideus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aryepiglotticus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Rima</a:t>
            </a:r>
            <a:r>
              <a:rPr lang="tr-TR" dirty="0" smtClean="0"/>
              <a:t> </a:t>
            </a:r>
            <a:r>
              <a:rPr lang="tr-TR" dirty="0" err="1" smtClean="0"/>
              <a:t>glottidis’i</a:t>
            </a:r>
            <a:r>
              <a:rPr lang="tr-TR" dirty="0" smtClean="0"/>
              <a:t> (</a:t>
            </a:r>
            <a:r>
              <a:rPr lang="tr-TR" dirty="0" err="1" smtClean="0"/>
              <a:t>mizmar</a:t>
            </a:r>
            <a:r>
              <a:rPr lang="tr-TR" dirty="0" smtClean="0"/>
              <a:t> aralığını) açan tek kas aşağıdakilerden hangisidir?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lateralis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vocalis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cricothyroideus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Rima</a:t>
            </a:r>
            <a:r>
              <a:rPr lang="tr-TR" dirty="0" smtClean="0"/>
              <a:t> </a:t>
            </a:r>
            <a:r>
              <a:rPr lang="tr-TR" dirty="0" err="1" smtClean="0"/>
              <a:t>glottidis’i</a:t>
            </a:r>
            <a:r>
              <a:rPr lang="tr-TR" dirty="0" smtClean="0"/>
              <a:t> (</a:t>
            </a:r>
            <a:r>
              <a:rPr lang="tr-TR" dirty="0" err="1" smtClean="0"/>
              <a:t>mizmar</a:t>
            </a:r>
            <a:r>
              <a:rPr lang="tr-TR" dirty="0" smtClean="0"/>
              <a:t> aralığını) açan tek kas aşağıdakilerden hangisidir? </a:t>
            </a:r>
            <a:endParaRPr lang="tr-TR" dirty="0" smtClean="0"/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M. </a:t>
            </a:r>
            <a:r>
              <a:rPr lang="tr-TR" b="1" dirty="0" err="1" smtClean="0">
                <a:solidFill>
                  <a:srgbClr val="FF0000"/>
                </a:solidFill>
              </a:rPr>
              <a:t>cricoarytenoideus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posterior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lateralis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vocalis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cricothyroideus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smtClean="0"/>
              <a:t>M</a:t>
            </a:r>
            <a:r>
              <a:rPr lang="tr-TR" dirty="0" smtClean="0"/>
              <a:t>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Larinks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Tek kıkırdakları</a:t>
            </a:r>
          </a:p>
          <a:p>
            <a:pPr lvl="1"/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thyroidea</a:t>
            </a:r>
            <a:endParaRPr lang="tr-TR" dirty="0" smtClean="0"/>
          </a:p>
          <a:p>
            <a:pPr lvl="1"/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epiglottica</a:t>
            </a:r>
            <a:endParaRPr lang="tr-TR" dirty="0" smtClean="0"/>
          </a:p>
          <a:p>
            <a:pPr lvl="1"/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cricoidea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Çift kıkırdakları</a:t>
            </a:r>
          </a:p>
          <a:p>
            <a:pPr lvl="1"/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arytenoidea</a:t>
            </a:r>
            <a:endParaRPr lang="tr-TR" dirty="0" smtClean="0"/>
          </a:p>
          <a:p>
            <a:pPr lvl="1"/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corniculata</a:t>
            </a:r>
            <a:endParaRPr lang="tr-TR" dirty="0" smtClean="0"/>
          </a:p>
          <a:p>
            <a:pPr lvl="1"/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cuneiformis</a:t>
            </a:r>
            <a:endParaRPr lang="tr-TR" dirty="0" smtClean="0"/>
          </a:p>
          <a:p>
            <a:pPr lvl="1"/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triticea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Larinksin</a:t>
            </a:r>
            <a:r>
              <a:rPr lang="tr-TR" dirty="0" smtClean="0"/>
              <a:t> tüm </a:t>
            </a:r>
            <a:r>
              <a:rPr lang="tr-TR" dirty="0" err="1" smtClean="0"/>
              <a:t>intrinsik</a:t>
            </a:r>
            <a:r>
              <a:rPr lang="tr-TR" dirty="0" smtClean="0"/>
              <a:t> kasları </a:t>
            </a:r>
            <a:r>
              <a:rPr lang="tr-TR" dirty="0" err="1" smtClean="0"/>
              <a:t>rekürren</a:t>
            </a:r>
            <a:r>
              <a:rPr lang="tr-TR" dirty="0" smtClean="0"/>
              <a:t> </a:t>
            </a:r>
            <a:r>
              <a:rPr lang="tr-TR" dirty="0" err="1" smtClean="0"/>
              <a:t>laringeal</a:t>
            </a:r>
            <a:r>
              <a:rPr lang="tr-TR" dirty="0" smtClean="0"/>
              <a:t> sinir tarafından </a:t>
            </a:r>
            <a:r>
              <a:rPr lang="tr-TR" dirty="0" err="1" smtClean="0"/>
              <a:t>innerve</a:t>
            </a:r>
            <a:r>
              <a:rPr lang="tr-TR" dirty="0" smtClean="0"/>
              <a:t> edilir. Bunun tek istisnası </a:t>
            </a:r>
            <a:r>
              <a:rPr lang="tr-TR" dirty="0" err="1" smtClean="0"/>
              <a:t>laringeus</a:t>
            </a:r>
            <a:r>
              <a:rPr lang="tr-TR" dirty="0" smtClean="0"/>
              <a:t> </a:t>
            </a:r>
            <a:r>
              <a:rPr lang="tr-TR" dirty="0" err="1" smtClean="0"/>
              <a:t>superior’un</a:t>
            </a:r>
            <a:r>
              <a:rPr lang="tr-TR" dirty="0" smtClean="0"/>
              <a:t> </a:t>
            </a:r>
            <a:r>
              <a:rPr lang="tr-TR" dirty="0" err="1" smtClean="0"/>
              <a:t>eksternal</a:t>
            </a:r>
            <a:r>
              <a:rPr lang="tr-TR" dirty="0" smtClean="0"/>
              <a:t> dalı </a:t>
            </a:r>
            <a:r>
              <a:rPr lang="tr-TR" dirty="0" smtClean="0"/>
              <a:t>tarafından </a:t>
            </a:r>
            <a:r>
              <a:rPr lang="tr-TR" dirty="0" err="1" smtClean="0"/>
              <a:t>innerve</a:t>
            </a:r>
            <a:r>
              <a:rPr lang="tr-TR" dirty="0" smtClean="0"/>
              <a:t> edilen </a:t>
            </a:r>
            <a:r>
              <a:rPr lang="tr-TR" b="1" dirty="0" err="1" smtClean="0">
                <a:solidFill>
                  <a:srgbClr val="FF0000"/>
                </a:solidFill>
              </a:rPr>
              <a:t>krikotiroid</a:t>
            </a:r>
            <a:r>
              <a:rPr lang="tr-TR" b="1" dirty="0" smtClean="0">
                <a:solidFill>
                  <a:srgbClr val="FF0000"/>
                </a:solidFill>
              </a:rPr>
              <a:t> kas</a:t>
            </a:r>
            <a:r>
              <a:rPr lang="tr-TR" dirty="0" smtClean="0"/>
              <a:t>tır. Bu kas </a:t>
            </a:r>
            <a:r>
              <a:rPr lang="tr-TR" b="1" dirty="0" smtClean="0">
                <a:solidFill>
                  <a:srgbClr val="00B050"/>
                </a:solidFill>
              </a:rPr>
              <a:t>sesi incelten tek kas</a:t>
            </a:r>
            <a:r>
              <a:rPr lang="tr-TR" dirty="0" smtClean="0"/>
              <a:t>tır. Felcinde “</a:t>
            </a:r>
            <a:r>
              <a:rPr lang="tr-TR" dirty="0" err="1" smtClean="0"/>
              <a:t>hoarseness</a:t>
            </a:r>
            <a:r>
              <a:rPr lang="tr-TR" dirty="0" smtClean="0"/>
              <a:t> (ses kısıklığı/boğukluğu)” görülür.</a:t>
            </a:r>
          </a:p>
          <a:p>
            <a:endParaRPr lang="tr-TR" dirty="0" smtClean="0"/>
          </a:p>
          <a:p>
            <a:r>
              <a:rPr lang="tr-TR" dirty="0" err="1" smtClean="0"/>
              <a:t>Rima</a:t>
            </a:r>
            <a:r>
              <a:rPr lang="tr-TR" dirty="0" smtClean="0"/>
              <a:t> </a:t>
            </a:r>
            <a:r>
              <a:rPr lang="tr-TR" dirty="0" err="1" smtClean="0"/>
              <a:t>glottis’i</a:t>
            </a:r>
            <a:r>
              <a:rPr lang="tr-TR" dirty="0" smtClean="0"/>
              <a:t> açan tek kas: </a:t>
            </a:r>
            <a:r>
              <a:rPr lang="tr-TR" b="1" dirty="0" smtClean="0">
                <a:solidFill>
                  <a:srgbClr val="7030A0"/>
                </a:solidFill>
              </a:rPr>
              <a:t>M. </a:t>
            </a:r>
            <a:r>
              <a:rPr lang="tr-TR" b="1" dirty="0" err="1" smtClean="0">
                <a:solidFill>
                  <a:srgbClr val="7030A0"/>
                </a:solidFill>
              </a:rPr>
              <a:t>cricoarytenoideus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posterior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Prominentia</a:t>
            </a:r>
            <a:r>
              <a:rPr lang="tr-TR" dirty="0" smtClean="0"/>
              <a:t> </a:t>
            </a:r>
            <a:r>
              <a:rPr lang="tr-TR" dirty="0" err="1" smtClean="0"/>
              <a:t>laryngea</a:t>
            </a:r>
            <a:r>
              <a:rPr lang="tr-TR" dirty="0" smtClean="0"/>
              <a:t>, aşağıdaki </a:t>
            </a:r>
            <a:r>
              <a:rPr lang="tr-TR" dirty="0" err="1" smtClean="0"/>
              <a:t>larinks</a:t>
            </a:r>
            <a:r>
              <a:rPr lang="tr-TR" dirty="0" smtClean="0"/>
              <a:t> kıkırdaklarından hangisinde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epiglottica</a:t>
            </a:r>
            <a:r>
              <a:rPr lang="tr-TR" dirty="0" smtClean="0"/>
              <a:t> 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cricoidea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thyroidea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arytenoidea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corniculata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Prominentia</a:t>
            </a:r>
            <a:r>
              <a:rPr lang="tr-TR" dirty="0" smtClean="0"/>
              <a:t> </a:t>
            </a:r>
            <a:r>
              <a:rPr lang="tr-TR" dirty="0" err="1" smtClean="0"/>
              <a:t>laryngea</a:t>
            </a:r>
            <a:r>
              <a:rPr lang="tr-TR" dirty="0" smtClean="0"/>
              <a:t>, aşağıdaki </a:t>
            </a:r>
            <a:r>
              <a:rPr lang="tr-TR" dirty="0" err="1" smtClean="0"/>
              <a:t>larinks</a:t>
            </a:r>
            <a:r>
              <a:rPr lang="tr-TR" dirty="0" smtClean="0"/>
              <a:t> kıkırdaklarından hangisinde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epiglottica</a:t>
            </a:r>
            <a:r>
              <a:rPr lang="tr-TR" dirty="0" smtClean="0"/>
              <a:t> 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cricoidea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Cartilago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thyroidea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arytenoidea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corniculata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Ses tellerinin (</a:t>
            </a:r>
            <a:r>
              <a:rPr lang="tr-TR" dirty="0" err="1" smtClean="0"/>
              <a:t>plica</a:t>
            </a:r>
            <a:r>
              <a:rPr lang="tr-TR" dirty="0" smtClean="0"/>
              <a:t> </a:t>
            </a:r>
            <a:r>
              <a:rPr lang="tr-TR" dirty="0" err="1" smtClean="0"/>
              <a:t>vocalis</a:t>
            </a:r>
            <a:r>
              <a:rPr lang="tr-TR" dirty="0" smtClean="0"/>
              <a:t>) arka uçları, aşağıdaki kıkırdaklardan hangisine tutunur?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thyroidea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arytenoidea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corniculata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Epiglottis</a:t>
            </a:r>
            <a:r>
              <a:rPr lang="tr-TR" dirty="0" smtClean="0"/>
              <a:t> 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cuneiformis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Ses tellerinin (</a:t>
            </a:r>
            <a:r>
              <a:rPr lang="tr-TR" dirty="0" err="1" smtClean="0"/>
              <a:t>plica</a:t>
            </a:r>
            <a:r>
              <a:rPr lang="tr-TR" dirty="0" smtClean="0"/>
              <a:t> </a:t>
            </a:r>
            <a:r>
              <a:rPr lang="tr-TR" dirty="0" err="1" smtClean="0"/>
              <a:t>vocalis</a:t>
            </a:r>
            <a:r>
              <a:rPr lang="tr-TR" dirty="0" smtClean="0"/>
              <a:t>) arka uçları, aşağıdaki kıkırdaklardan hangisine tutunur?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thyroidea</a:t>
            </a:r>
            <a:endParaRPr lang="tr-TR" dirty="0" smtClean="0"/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Cartilago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arytenoidea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corniculata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Epiglottis</a:t>
            </a:r>
            <a:r>
              <a:rPr lang="tr-TR" dirty="0" smtClean="0"/>
              <a:t> 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Cartilago</a:t>
            </a:r>
            <a:r>
              <a:rPr lang="tr-TR" dirty="0" smtClean="0"/>
              <a:t> </a:t>
            </a:r>
            <a:r>
              <a:rPr lang="tr-TR" dirty="0" err="1" smtClean="0"/>
              <a:t>cuneiformis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N. </a:t>
            </a:r>
            <a:r>
              <a:rPr lang="tr-TR" dirty="0" err="1" smtClean="0"/>
              <a:t>laryngeus</a:t>
            </a:r>
            <a:r>
              <a:rPr lang="tr-TR" dirty="0" smtClean="0"/>
              <a:t> </a:t>
            </a:r>
            <a:r>
              <a:rPr lang="tr-TR" dirty="0" err="1" smtClean="0"/>
              <a:t>recurrens</a:t>
            </a:r>
            <a:r>
              <a:rPr lang="tr-TR" dirty="0" smtClean="0"/>
              <a:t> felcinde aşağıdaki kaslardan hangisi </a:t>
            </a:r>
            <a:r>
              <a:rPr lang="tr-TR" u="sng" dirty="0" smtClean="0"/>
              <a:t>etkilenmez</a:t>
            </a:r>
            <a:r>
              <a:rPr lang="tr-TR" dirty="0" smtClean="0"/>
              <a:t>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lateralis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thyroarytenoideus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cricothyroideus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N. </a:t>
            </a:r>
            <a:r>
              <a:rPr lang="tr-TR" dirty="0" err="1" smtClean="0"/>
              <a:t>laryngeus</a:t>
            </a:r>
            <a:r>
              <a:rPr lang="tr-TR" dirty="0" smtClean="0"/>
              <a:t> </a:t>
            </a:r>
            <a:r>
              <a:rPr lang="tr-TR" dirty="0" err="1" smtClean="0"/>
              <a:t>recurrens</a:t>
            </a:r>
            <a:r>
              <a:rPr lang="tr-TR" dirty="0" smtClean="0"/>
              <a:t> felcinde aşağıdaki kaslardan hangisi </a:t>
            </a:r>
            <a:r>
              <a:rPr lang="tr-TR" u="sng" dirty="0" smtClean="0"/>
              <a:t>etkilenmez</a:t>
            </a:r>
            <a:r>
              <a:rPr lang="tr-TR" dirty="0" smtClean="0"/>
              <a:t>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arytenoideus</a:t>
            </a:r>
            <a:r>
              <a:rPr lang="tr-TR" dirty="0" smtClean="0"/>
              <a:t> </a:t>
            </a:r>
            <a:r>
              <a:rPr lang="tr-TR" dirty="0" err="1" smtClean="0"/>
              <a:t>transversus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lateralis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thyroarytenoideus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M. </a:t>
            </a:r>
            <a:r>
              <a:rPr lang="tr-TR" b="1" dirty="0" err="1" smtClean="0">
                <a:solidFill>
                  <a:srgbClr val="FF0000"/>
                </a:solidFill>
              </a:rPr>
              <a:t>cricothyroideus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M. </a:t>
            </a:r>
            <a:r>
              <a:rPr lang="tr-TR" dirty="0" err="1" smtClean="0"/>
              <a:t>cricoarytenoideus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445</Words>
  <Application>Microsoft Office PowerPoint</Application>
  <PresentationFormat>Ekran Gösterisi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18 Ekim – Solunum Sistemi</vt:lpstr>
      <vt:lpstr>Larinks</vt:lpstr>
      <vt:lpstr>Slayt 3</vt:lpstr>
      <vt:lpstr>1. Soru</vt:lpstr>
      <vt:lpstr>1. Soru</vt:lpstr>
      <vt:lpstr>2. Soru</vt:lpstr>
      <vt:lpstr>2. Soru</vt:lpstr>
      <vt:lpstr>3. Soru</vt:lpstr>
      <vt:lpstr>3. Soru</vt:lpstr>
      <vt:lpstr>4. Soru</vt:lpstr>
      <vt:lpstr>4. Soru</vt:lpstr>
      <vt:lpstr>5. Soru</vt:lpstr>
      <vt:lpstr>5. Soru</vt:lpstr>
      <vt:lpstr>6. Soru</vt:lpstr>
      <vt:lpstr>6. Soru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Çıkmış TUS Soruları Etkinliği</dc:title>
  <dc:creator>User</dc:creator>
  <cp:lastModifiedBy>User</cp:lastModifiedBy>
  <cp:revision>99</cp:revision>
  <dcterms:created xsi:type="dcterms:W3CDTF">2019-10-13T14:50:17Z</dcterms:created>
  <dcterms:modified xsi:type="dcterms:W3CDTF">2019-10-22T03:04:35Z</dcterms:modified>
</cp:coreProperties>
</file>