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354" r:id="rId3"/>
    <p:sldId id="355" r:id="rId4"/>
    <p:sldId id="349" r:id="rId5"/>
    <p:sldId id="350" r:id="rId6"/>
    <p:sldId id="352" r:id="rId7"/>
    <p:sldId id="356" r:id="rId8"/>
    <p:sldId id="267" r:id="rId9"/>
    <p:sldId id="344" r:id="rId10"/>
    <p:sldId id="270" r:id="rId11"/>
    <p:sldId id="345" r:id="rId12"/>
    <p:sldId id="343" r:id="rId13"/>
    <p:sldId id="346" r:id="rId14"/>
    <p:sldId id="347" r:id="rId15"/>
    <p:sldId id="348" r:id="rId1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17.11.2019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17.11.2019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17.11.2019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17.11.2019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6 </a:t>
            </a:r>
            <a:r>
              <a:rPr lang="tr-TR" dirty="0" smtClean="0"/>
              <a:t>Kasım – </a:t>
            </a:r>
            <a:r>
              <a:rPr lang="tr-TR" dirty="0" smtClean="0"/>
              <a:t>Göz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2. Soru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smtClean="0"/>
              <a:t>Gözdeki basillerin fonksiyonu aşağıdakilerden hangisidir?</a:t>
            </a: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smtClean="0"/>
              <a:t>Renkli görme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smtClean="0"/>
              <a:t>Derin görme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err="1" smtClean="0"/>
              <a:t>Akomodasyon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smtClean="0"/>
              <a:t>Işık kırılması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smtClean="0"/>
              <a:t>Alacakaranlıkta görme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2. Soru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smtClean="0"/>
              <a:t>Gözdeki basillerin fonksiyonu aşağıdakilerden hangisidir?</a:t>
            </a: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smtClean="0"/>
              <a:t>Renkli görme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smtClean="0"/>
              <a:t>Derin görme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err="1" smtClean="0"/>
              <a:t>Akomodasyon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smtClean="0"/>
              <a:t>Işık kırılması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b="1" dirty="0" smtClean="0">
                <a:solidFill>
                  <a:srgbClr val="FF0000"/>
                </a:solidFill>
              </a:rPr>
              <a:t>Alacakaranlıkta görme</a:t>
            </a:r>
            <a:endParaRPr lang="tr-T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3. Soru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dirty="0" smtClean="0"/>
              <a:t>Retina yapısında yer alan aşağıdaki tabakaların hangisinde </a:t>
            </a:r>
            <a:r>
              <a:rPr lang="tr-TR" dirty="0" err="1" smtClean="0"/>
              <a:t>fotoreseptör</a:t>
            </a:r>
            <a:r>
              <a:rPr lang="tr-TR" dirty="0" smtClean="0"/>
              <a:t> hücre ile </a:t>
            </a:r>
            <a:r>
              <a:rPr lang="tr-TR" dirty="0" err="1" smtClean="0"/>
              <a:t>bipolar</a:t>
            </a:r>
            <a:r>
              <a:rPr lang="tr-TR" dirty="0" smtClean="0"/>
              <a:t> nöronlar </a:t>
            </a:r>
            <a:r>
              <a:rPr lang="tr-TR" dirty="0" err="1" smtClean="0"/>
              <a:t>sinaps</a:t>
            </a:r>
            <a:r>
              <a:rPr lang="tr-TR" dirty="0" smtClean="0"/>
              <a:t> oluşturur?</a:t>
            </a:r>
            <a:endParaRPr lang="tr-TR" dirty="0" smtClean="0"/>
          </a:p>
          <a:p>
            <a:pPr marL="514350" indent="-514350">
              <a:buNone/>
            </a:pP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smtClean="0"/>
              <a:t>İç nükleer tabaka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smtClean="0"/>
              <a:t>Dış nükleer tabaka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smtClean="0"/>
              <a:t>İç </a:t>
            </a:r>
            <a:r>
              <a:rPr lang="tr-TR" dirty="0" err="1" smtClean="0"/>
              <a:t>plexiform</a:t>
            </a:r>
            <a:r>
              <a:rPr lang="tr-TR" dirty="0" smtClean="0"/>
              <a:t> tabaka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smtClean="0"/>
              <a:t>Dış </a:t>
            </a:r>
            <a:r>
              <a:rPr lang="tr-TR" dirty="0" err="1" smtClean="0"/>
              <a:t>plexiform</a:t>
            </a:r>
            <a:r>
              <a:rPr lang="tr-TR" dirty="0" smtClean="0"/>
              <a:t> tabaka</a:t>
            </a:r>
          </a:p>
          <a:p>
            <a:pPr marL="514350" indent="-514350">
              <a:buAutoNum type="alphaUcParenR"/>
            </a:pPr>
            <a:r>
              <a:rPr lang="tr-TR" dirty="0" smtClean="0"/>
              <a:t>Pigment </a:t>
            </a:r>
            <a:r>
              <a:rPr lang="tr-TR" dirty="0" err="1" smtClean="0"/>
              <a:t>epitel</a:t>
            </a:r>
            <a:r>
              <a:rPr lang="tr-TR" dirty="0" smtClean="0"/>
              <a:t> tabakası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3. Soru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dirty="0" smtClean="0"/>
              <a:t>Retina yapısında yer alan aşağıdaki tabakaların hangisinde </a:t>
            </a:r>
            <a:r>
              <a:rPr lang="tr-TR" dirty="0" err="1" smtClean="0"/>
              <a:t>fotoreseptör</a:t>
            </a:r>
            <a:r>
              <a:rPr lang="tr-TR" dirty="0" smtClean="0"/>
              <a:t> hücre ile </a:t>
            </a:r>
            <a:r>
              <a:rPr lang="tr-TR" dirty="0" err="1" smtClean="0"/>
              <a:t>bipolar</a:t>
            </a:r>
            <a:r>
              <a:rPr lang="tr-TR" dirty="0" smtClean="0"/>
              <a:t> nöronlar </a:t>
            </a:r>
            <a:r>
              <a:rPr lang="tr-TR" dirty="0" err="1" smtClean="0"/>
              <a:t>sinaps</a:t>
            </a:r>
            <a:r>
              <a:rPr lang="tr-TR" dirty="0" smtClean="0"/>
              <a:t> oluşturur?</a:t>
            </a:r>
            <a:endParaRPr lang="tr-TR" dirty="0" smtClean="0"/>
          </a:p>
          <a:p>
            <a:pPr marL="514350" indent="-514350">
              <a:buNone/>
            </a:pP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smtClean="0"/>
              <a:t>İç nükleer tabaka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smtClean="0"/>
              <a:t>Dış nükleer tabaka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smtClean="0"/>
              <a:t>İç </a:t>
            </a:r>
            <a:r>
              <a:rPr lang="tr-TR" dirty="0" err="1" smtClean="0"/>
              <a:t>plexiform</a:t>
            </a:r>
            <a:r>
              <a:rPr lang="tr-TR" dirty="0" smtClean="0"/>
              <a:t> tabaka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b="1" dirty="0" smtClean="0">
                <a:solidFill>
                  <a:srgbClr val="FF0000"/>
                </a:solidFill>
              </a:rPr>
              <a:t>Dış </a:t>
            </a:r>
            <a:r>
              <a:rPr lang="tr-TR" b="1" dirty="0" err="1" smtClean="0">
                <a:solidFill>
                  <a:srgbClr val="FF0000"/>
                </a:solidFill>
              </a:rPr>
              <a:t>plexiform</a:t>
            </a:r>
            <a:r>
              <a:rPr lang="tr-TR" b="1" dirty="0" smtClean="0">
                <a:solidFill>
                  <a:srgbClr val="FF0000"/>
                </a:solidFill>
              </a:rPr>
              <a:t> tabaka</a:t>
            </a:r>
          </a:p>
          <a:p>
            <a:pPr marL="514350" indent="-514350">
              <a:buAutoNum type="alphaUcParenR"/>
            </a:pPr>
            <a:r>
              <a:rPr lang="tr-TR" dirty="0" smtClean="0"/>
              <a:t>Pigment </a:t>
            </a:r>
            <a:r>
              <a:rPr lang="tr-TR" dirty="0" err="1" smtClean="0"/>
              <a:t>epitel</a:t>
            </a:r>
            <a:r>
              <a:rPr lang="tr-TR" dirty="0" smtClean="0"/>
              <a:t> tabakası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4</a:t>
            </a:r>
            <a:r>
              <a:rPr lang="tr-TR" dirty="0" smtClean="0"/>
              <a:t>. </a:t>
            </a:r>
            <a:r>
              <a:rPr lang="tr-TR" dirty="0" smtClean="0"/>
              <a:t>Soru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dirty="0" smtClean="0"/>
              <a:t>Yakındaki bir cisme bakıldığında net görme için gözde oluşan uyumda aşağıdakilerden hangisi rol oynar?</a:t>
            </a:r>
            <a:endParaRPr lang="tr-TR" dirty="0" smtClean="0"/>
          </a:p>
          <a:p>
            <a:pPr marL="514350" indent="-514350">
              <a:buNone/>
            </a:pP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err="1" smtClean="0"/>
              <a:t>Midriazis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smtClean="0"/>
              <a:t>Lensin yassılaşması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err="1" smtClean="0"/>
              <a:t>Siliyer</a:t>
            </a:r>
            <a:r>
              <a:rPr lang="tr-TR" dirty="0" smtClean="0"/>
              <a:t> cismin kasılması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err="1" smtClean="0"/>
              <a:t>Zonül</a:t>
            </a:r>
            <a:r>
              <a:rPr lang="tr-TR" dirty="0" smtClean="0"/>
              <a:t> liflerinin gerilmesi</a:t>
            </a:r>
          </a:p>
          <a:p>
            <a:pPr marL="514350" indent="-514350">
              <a:buAutoNum type="alphaUcParenR"/>
            </a:pPr>
            <a:r>
              <a:rPr lang="tr-TR" dirty="0" smtClean="0"/>
              <a:t>Sempatik uyarılma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4</a:t>
            </a:r>
            <a:r>
              <a:rPr lang="tr-TR" dirty="0" smtClean="0"/>
              <a:t>. </a:t>
            </a:r>
            <a:r>
              <a:rPr lang="tr-TR" dirty="0" smtClean="0"/>
              <a:t>Soru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dirty="0" smtClean="0"/>
              <a:t>Yakındaki bir cisme bakıldığında net görme için gözde oluşan uyumda aşağıdakilerden hangisi rol oynar?</a:t>
            </a:r>
            <a:endParaRPr lang="tr-TR" dirty="0" smtClean="0"/>
          </a:p>
          <a:p>
            <a:pPr marL="514350" indent="-514350">
              <a:buNone/>
            </a:pP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err="1" smtClean="0"/>
              <a:t>Midriazis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smtClean="0"/>
              <a:t>Lensin yassılaşması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b="1" dirty="0" err="1" smtClean="0">
                <a:solidFill>
                  <a:srgbClr val="FF0000"/>
                </a:solidFill>
              </a:rPr>
              <a:t>Siliyer</a:t>
            </a:r>
            <a:r>
              <a:rPr lang="tr-TR" b="1" dirty="0" smtClean="0">
                <a:solidFill>
                  <a:srgbClr val="FF0000"/>
                </a:solidFill>
              </a:rPr>
              <a:t> cismin kasılması</a:t>
            </a:r>
            <a:endParaRPr lang="tr-TR" b="1" dirty="0" smtClean="0">
              <a:solidFill>
                <a:srgbClr val="FF0000"/>
              </a:solidFill>
            </a:endParaRPr>
          </a:p>
          <a:p>
            <a:pPr marL="514350" indent="-514350">
              <a:buAutoNum type="alphaUcParenR"/>
            </a:pPr>
            <a:r>
              <a:rPr lang="tr-TR" dirty="0" err="1" smtClean="0"/>
              <a:t>Zonül</a:t>
            </a:r>
            <a:r>
              <a:rPr lang="tr-TR" dirty="0" smtClean="0"/>
              <a:t> liflerinin gerilmesi</a:t>
            </a:r>
          </a:p>
          <a:p>
            <a:pPr marL="514350" indent="-514350">
              <a:buAutoNum type="alphaUcParenR"/>
            </a:pPr>
            <a:r>
              <a:rPr lang="tr-TR" dirty="0" smtClean="0"/>
              <a:t>Sempatik uyarılma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1204" name="Picture 4" descr="Sagsche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3252" name="Picture 4" descr="sche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accommodation eye relax ciliary far near ile ilgili görsel sonuc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52736"/>
            <a:ext cx="9045276" cy="47251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0"/>
            <a:ext cx="521447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retina structure inner plexiform ile ilgili görsel sonuc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0"/>
            <a:ext cx="8015844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6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0"/>
            <a:ext cx="750860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1. Soru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smtClean="0"/>
              <a:t>Gözde </a:t>
            </a:r>
            <a:r>
              <a:rPr lang="tr-TR" dirty="0" err="1" smtClean="0"/>
              <a:t>humor</a:t>
            </a:r>
            <a:r>
              <a:rPr lang="tr-TR" dirty="0" smtClean="0"/>
              <a:t> </a:t>
            </a:r>
            <a:r>
              <a:rPr lang="tr-TR" dirty="0" err="1" smtClean="0"/>
              <a:t>aqueous</a:t>
            </a:r>
            <a:r>
              <a:rPr lang="tr-TR" dirty="0" smtClean="0"/>
              <a:t> aşağıdakilerden hangisinden salınır?</a:t>
            </a: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smtClean="0"/>
              <a:t>Kornea</a:t>
            </a:r>
          </a:p>
          <a:p>
            <a:pPr marL="514350" indent="-514350">
              <a:buAutoNum type="alphaUcParenR"/>
            </a:pPr>
            <a:r>
              <a:rPr lang="tr-TR" dirty="0" smtClean="0"/>
              <a:t>İris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err="1" smtClean="0"/>
              <a:t>Siliyer</a:t>
            </a:r>
            <a:r>
              <a:rPr lang="tr-TR" dirty="0" smtClean="0"/>
              <a:t> cisim </a:t>
            </a:r>
            <a:r>
              <a:rPr lang="tr-TR" dirty="0" err="1" smtClean="0"/>
              <a:t>epiteli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smtClean="0"/>
              <a:t>Lens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smtClean="0"/>
              <a:t>Retina</a:t>
            </a: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1. Soru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smtClean="0"/>
              <a:t>Gözde </a:t>
            </a:r>
            <a:r>
              <a:rPr lang="tr-TR" dirty="0" err="1" smtClean="0"/>
              <a:t>humor</a:t>
            </a:r>
            <a:r>
              <a:rPr lang="tr-TR" dirty="0" smtClean="0"/>
              <a:t> </a:t>
            </a:r>
            <a:r>
              <a:rPr lang="tr-TR" dirty="0" err="1" smtClean="0"/>
              <a:t>aqueous</a:t>
            </a:r>
            <a:r>
              <a:rPr lang="tr-TR" dirty="0" smtClean="0"/>
              <a:t> aşağıdakilerden hangisinden salınır?</a:t>
            </a: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smtClean="0"/>
              <a:t>Kornea</a:t>
            </a:r>
          </a:p>
          <a:p>
            <a:pPr marL="514350" indent="-514350">
              <a:buAutoNum type="alphaUcParenR"/>
            </a:pPr>
            <a:r>
              <a:rPr lang="tr-TR" dirty="0" smtClean="0"/>
              <a:t>İris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b="1" dirty="0" err="1" smtClean="0">
                <a:solidFill>
                  <a:srgbClr val="FF0000"/>
                </a:solidFill>
              </a:rPr>
              <a:t>Siliyer</a:t>
            </a:r>
            <a:r>
              <a:rPr lang="tr-TR" b="1" dirty="0" smtClean="0">
                <a:solidFill>
                  <a:srgbClr val="FF0000"/>
                </a:solidFill>
              </a:rPr>
              <a:t> cisim </a:t>
            </a:r>
            <a:r>
              <a:rPr lang="tr-TR" b="1" dirty="0" err="1" smtClean="0">
                <a:solidFill>
                  <a:srgbClr val="FF0000"/>
                </a:solidFill>
              </a:rPr>
              <a:t>epiteli</a:t>
            </a:r>
            <a:endParaRPr lang="tr-TR" b="1" dirty="0" smtClean="0">
              <a:solidFill>
                <a:srgbClr val="FF0000"/>
              </a:solidFill>
            </a:endParaRPr>
          </a:p>
          <a:p>
            <a:pPr marL="514350" indent="-514350">
              <a:buAutoNum type="alphaUcParenR"/>
            </a:pPr>
            <a:r>
              <a:rPr lang="tr-TR" dirty="0" smtClean="0"/>
              <a:t>Lens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smtClean="0"/>
              <a:t>Retina</a:t>
            </a: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1711</TotalTime>
  <Words>198</Words>
  <Application>Microsoft Office PowerPoint</Application>
  <PresentationFormat>Ekran Gösterisi (4:3)</PresentationFormat>
  <Paragraphs>65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6" baseType="lpstr">
      <vt:lpstr>Ofis Teması</vt:lpstr>
      <vt:lpstr>6 Kasım – Göz</vt:lpstr>
      <vt:lpstr>Slayt 2</vt:lpstr>
      <vt:lpstr>Slayt 3</vt:lpstr>
      <vt:lpstr>Slayt 4</vt:lpstr>
      <vt:lpstr>Slayt 5</vt:lpstr>
      <vt:lpstr>Slayt 6</vt:lpstr>
      <vt:lpstr>Slayt 7</vt:lpstr>
      <vt:lpstr>1. Soru</vt:lpstr>
      <vt:lpstr>1. Soru</vt:lpstr>
      <vt:lpstr>2. Soru</vt:lpstr>
      <vt:lpstr>2. Soru</vt:lpstr>
      <vt:lpstr>3. Soru</vt:lpstr>
      <vt:lpstr>3. Soru</vt:lpstr>
      <vt:lpstr>4. Soru</vt:lpstr>
      <vt:lpstr>4. Soru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Çıkmış TUS Soruları Etkinliği</dc:title>
  <dc:creator>User</dc:creator>
  <cp:lastModifiedBy>User</cp:lastModifiedBy>
  <cp:revision>98</cp:revision>
  <dcterms:created xsi:type="dcterms:W3CDTF">2019-10-13T14:50:17Z</dcterms:created>
  <dcterms:modified xsi:type="dcterms:W3CDTF">2019-11-17T01:53:18Z</dcterms:modified>
</cp:coreProperties>
</file>