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8D930-2945-4DF2-BCE3-012EA37538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DE96161-6BC4-4443-97A0-FBF4DFE975B6}">
      <dgm:prSet phldrT="[Metin]"/>
      <dgm:spPr/>
      <dgm:t>
        <a:bodyPr/>
        <a:lstStyle/>
        <a:p>
          <a:r>
            <a:rPr lang="tr-TR" smtClean="0"/>
            <a:t>Nümerik</a:t>
          </a:r>
          <a:endParaRPr lang="tr-TR"/>
        </a:p>
      </dgm:t>
    </dgm:pt>
    <dgm:pt modelId="{623B206E-F75B-4338-BE3E-9F84F4E45F7D}" type="parTrans" cxnId="{8449F094-58FD-4E32-83D8-043861EE7166}">
      <dgm:prSet/>
      <dgm:spPr/>
      <dgm:t>
        <a:bodyPr/>
        <a:lstStyle/>
        <a:p>
          <a:endParaRPr lang="tr-TR"/>
        </a:p>
      </dgm:t>
    </dgm:pt>
    <dgm:pt modelId="{E8741A00-845B-4B7C-A7D6-BEB2E3E57E9D}" type="sibTrans" cxnId="{8449F094-58FD-4E32-83D8-043861EE7166}">
      <dgm:prSet/>
      <dgm:spPr/>
      <dgm:t>
        <a:bodyPr/>
        <a:lstStyle/>
        <a:p>
          <a:endParaRPr lang="tr-TR"/>
        </a:p>
      </dgm:t>
    </dgm:pt>
    <dgm:pt modelId="{31ABF97D-124D-4D23-96A2-DB1F7BD1107E}">
      <dgm:prSet phldrT="[Metin]"/>
      <dgm:spPr/>
      <dgm:t>
        <a:bodyPr/>
        <a:lstStyle/>
        <a:p>
          <a:r>
            <a:rPr lang="tr-TR" smtClean="0"/>
            <a:t>2 Grup</a:t>
          </a:r>
          <a:endParaRPr lang="tr-TR"/>
        </a:p>
      </dgm:t>
    </dgm:pt>
    <dgm:pt modelId="{34921C3A-5532-46A3-A3AC-C885BD94EADC}" type="parTrans" cxnId="{CBF98130-B432-4E9A-B673-775FC4344F28}">
      <dgm:prSet/>
      <dgm:spPr/>
      <dgm:t>
        <a:bodyPr/>
        <a:lstStyle/>
        <a:p>
          <a:endParaRPr lang="tr-TR"/>
        </a:p>
      </dgm:t>
    </dgm:pt>
    <dgm:pt modelId="{F078B3DD-C7C2-41B6-A90A-A0ABFC7DA62F}" type="sibTrans" cxnId="{CBF98130-B432-4E9A-B673-775FC4344F28}">
      <dgm:prSet/>
      <dgm:spPr/>
      <dgm:t>
        <a:bodyPr/>
        <a:lstStyle/>
        <a:p>
          <a:endParaRPr lang="tr-TR"/>
        </a:p>
      </dgm:t>
    </dgm:pt>
    <dgm:pt modelId="{9ED44447-5353-4687-847A-8159F2632ECC}">
      <dgm:prSet phldrT="[Metin]"/>
      <dgm:spPr/>
      <dgm:t>
        <a:bodyPr/>
        <a:lstStyle/>
        <a:p>
          <a:r>
            <a:rPr lang="tr-TR" smtClean="0"/>
            <a:t>Bağımlı</a:t>
          </a:r>
          <a:endParaRPr lang="tr-TR"/>
        </a:p>
      </dgm:t>
    </dgm:pt>
    <dgm:pt modelId="{3782F4CF-9450-4462-B9D7-26B01B52C708}" type="parTrans" cxnId="{883494A5-07CE-47EB-9FDC-CB379D09E37C}">
      <dgm:prSet/>
      <dgm:spPr/>
      <dgm:t>
        <a:bodyPr/>
        <a:lstStyle/>
        <a:p>
          <a:endParaRPr lang="tr-TR"/>
        </a:p>
      </dgm:t>
    </dgm:pt>
    <dgm:pt modelId="{D82BBF17-D764-4779-A144-ADDDFAB09995}" type="sibTrans" cxnId="{883494A5-07CE-47EB-9FDC-CB379D09E37C}">
      <dgm:prSet/>
      <dgm:spPr/>
      <dgm:t>
        <a:bodyPr/>
        <a:lstStyle/>
        <a:p>
          <a:endParaRPr lang="tr-TR"/>
        </a:p>
      </dgm:t>
    </dgm:pt>
    <dgm:pt modelId="{EDB2663C-E093-4DF3-9DEA-63A3A676315A}">
      <dgm:prSet phldrT="[Metin]"/>
      <dgm:spPr/>
      <dgm:t>
        <a:bodyPr/>
        <a:lstStyle/>
        <a:p>
          <a:r>
            <a:rPr lang="tr-TR" smtClean="0"/>
            <a:t>Bağımsız</a:t>
          </a:r>
          <a:endParaRPr lang="tr-TR"/>
        </a:p>
      </dgm:t>
    </dgm:pt>
    <dgm:pt modelId="{D0B2C989-376D-44A4-AC33-A23E5BB191DF}" type="parTrans" cxnId="{F62AFD46-CD98-4280-B0DD-01D25F16F3C1}">
      <dgm:prSet/>
      <dgm:spPr/>
      <dgm:t>
        <a:bodyPr/>
        <a:lstStyle/>
        <a:p>
          <a:endParaRPr lang="tr-TR"/>
        </a:p>
      </dgm:t>
    </dgm:pt>
    <dgm:pt modelId="{33DD6908-1DB4-4BF6-B68A-767695CFF59B}" type="sibTrans" cxnId="{F62AFD46-CD98-4280-B0DD-01D25F16F3C1}">
      <dgm:prSet/>
      <dgm:spPr/>
      <dgm:t>
        <a:bodyPr/>
        <a:lstStyle/>
        <a:p>
          <a:endParaRPr lang="tr-TR"/>
        </a:p>
      </dgm:t>
    </dgm:pt>
    <dgm:pt modelId="{135DAABC-87BD-4AD5-A497-05551D9354FD}">
      <dgm:prSet phldrT="[Metin]"/>
      <dgm:spPr/>
      <dgm:t>
        <a:bodyPr/>
        <a:lstStyle/>
        <a:p>
          <a:r>
            <a:rPr lang="tr-TR" smtClean="0"/>
            <a:t>&gt;2 Grup</a:t>
          </a:r>
          <a:endParaRPr lang="tr-TR"/>
        </a:p>
      </dgm:t>
    </dgm:pt>
    <dgm:pt modelId="{9AC59C71-8E11-4093-8130-5B45D91AE97F}" type="parTrans" cxnId="{02908186-4365-451F-9912-7700B6EABC4D}">
      <dgm:prSet/>
      <dgm:spPr/>
      <dgm:t>
        <a:bodyPr/>
        <a:lstStyle/>
        <a:p>
          <a:endParaRPr lang="tr-TR"/>
        </a:p>
      </dgm:t>
    </dgm:pt>
    <dgm:pt modelId="{326970C5-D163-4358-86C0-7A4E32093D48}" type="sibTrans" cxnId="{02908186-4365-451F-9912-7700B6EABC4D}">
      <dgm:prSet/>
      <dgm:spPr/>
      <dgm:t>
        <a:bodyPr/>
        <a:lstStyle/>
        <a:p>
          <a:endParaRPr lang="tr-TR"/>
        </a:p>
      </dgm:t>
    </dgm:pt>
    <dgm:pt modelId="{EB6C5037-ED1D-4BFE-9CB2-6B4632DA2953}">
      <dgm:prSet phldrT="[Metin]"/>
      <dgm:spPr/>
      <dgm:t>
        <a:bodyPr/>
        <a:lstStyle/>
        <a:p>
          <a:r>
            <a:rPr lang="tr-TR" smtClean="0"/>
            <a:t>Bağımlı</a:t>
          </a:r>
          <a:endParaRPr lang="tr-TR"/>
        </a:p>
      </dgm:t>
    </dgm:pt>
    <dgm:pt modelId="{77070809-EFC7-439D-B059-8DCE305F3751}" type="parTrans" cxnId="{E19CC508-F3B9-4F8E-A72B-2BC29C76AD78}">
      <dgm:prSet/>
      <dgm:spPr/>
      <dgm:t>
        <a:bodyPr/>
        <a:lstStyle/>
        <a:p>
          <a:endParaRPr lang="tr-TR"/>
        </a:p>
      </dgm:t>
    </dgm:pt>
    <dgm:pt modelId="{5C8C9F81-9299-420D-B538-59C99A494DDC}" type="sibTrans" cxnId="{E19CC508-F3B9-4F8E-A72B-2BC29C76AD78}">
      <dgm:prSet/>
      <dgm:spPr/>
      <dgm:t>
        <a:bodyPr/>
        <a:lstStyle/>
        <a:p>
          <a:endParaRPr lang="tr-TR"/>
        </a:p>
      </dgm:t>
    </dgm:pt>
    <dgm:pt modelId="{688A1DD9-383B-48AD-BA29-1EE124F70F79}">
      <dgm:prSet phldrT="[Metin]"/>
      <dgm:spPr/>
      <dgm:t>
        <a:bodyPr/>
        <a:lstStyle/>
        <a:p>
          <a:r>
            <a:rPr lang="tr-TR" smtClean="0"/>
            <a:t>Bağımsız</a:t>
          </a:r>
          <a:endParaRPr lang="tr-TR"/>
        </a:p>
      </dgm:t>
    </dgm:pt>
    <dgm:pt modelId="{C3DDA165-AF95-4345-A0C3-BD7D059B29C8}" type="parTrans" cxnId="{E7C2E17F-BF08-4765-9CBC-9DFACEDE4F6A}">
      <dgm:prSet/>
      <dgm:spPr/>
      <dgm:t>
        <a:bodyPr/>
        <a:lstStyle/>
        <a:p>
          <a:endParaRPr lang="tr-TR"/>
        </a:p>
      </dgm:t>
    </dgm:pt>
    <dgm:pt modelId="{5905E918-F07E-46D5-B3BE-C59B16969052}" type="sibTrans" cxnId="{E7C2E17F-BF08-4765-9CBC-9DFACEDE4F6A}">
      <dgm:prSet/>
      <dgm:spPr/>
      <dgm:t>
        <a:bodyPr/>
        <a:lstStyle/>
        <a:p>
          <a:endParaRPr lang="tr-TR"/>
        </a:p>
      </dgm:t>
    </dgm:pt>
    <dgm:pt modelId="{953FA78C-F7D2-4FF1-92DB-56A6DB935402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Bağımlı örneklemlerde t testi </a:t>
          </a:r>
          <a:r>
            <a:rPr lang="tr-TR" smtClean="0"/>
            <a:t>- Wilcoxon</a:t>
          </a:r>
          <a:endParaRPr lang="tr-TR"/>
        </a:p>
      </dgm:t>
    </dgm:pt>
    <dgm:pt modelId="{773BE8E2-EB1A-49A5-B0A2-61D1A3D49480}" type="parTrans" cxnId="{4CA9DCB5-4B01-4B59-9CF8-659C27BCEF13}">
      <dgm:prSet/>
      <dgm:spPr/>
      <dgm:t>
        <a:bodyPr/>
        <a:lstStyle/>
        <a:p>
          <a:endParaRPr lang="tr-TR"/>
        </a:p>
      </dgm:t>
    </dgm:pt>
    <dgm:pt modelId="{59CF7387-E813-4413-8D75-70C0F28C69DD}" type="sibTrans" cxnId="{4CA9DCB5-4B01-4B59-9CF8-659C27BCEF13}">
      <dgm:prSet/>
      <dgm:spPr/>
      <dgm:t>
        <a:bodyPr/>
        <a:lstStyle/>
        <a:p>
          <a:endParaRPr lang="tr-TR"/>
        </a:p>
      </dgm:t>
    </dgm:pt>
    <dgm:pt modelId="{671EEBE0-0699-4EE1-97CC-B6BDB6188A21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t testi </a:t>
          </a:r>
          <a:r>
            <a:rPr lang="tr-TR" smtClean="0"/>
            <a:t>– Mann Whitney U testi</a:t>
          </a:r>
          <a:endParaRPr lang="tr-TR"/>
        </a:p>
      </dgm:t>
    </dgm:pt>
    <dgm:pt modelId="{FD61B96D-58CC-4079-911C-D237695664C2}" type="parTrans" cxnId="{D39CA796-4277-480D-907A-03B50834EF09}">
      <dgm:prSet/>
      <dgm:spPr/>
      <dgm:t>
        <a:bodyPr/>
        <a:lstStyle/>
        <a:p>
          <a:endParaRPr lang="tr-TR"/>
        </a:p>
      </dgm:t>
    </dgm:pt>
    <dgm:pt modelId="{2B9EADDC-C6D9-4B59-8B38-BC13805D130A}" type="sibTrans" cxnId="{D39CA796-4277-480D-907A-03B50834EF09}">
      <dgm:prSet/>
      <dgm:spPr/>
      <dgm:t>
        <a:bodyPr/>
        <a:lstStyle/>
        <a:p>
          <a:endParaRPr lang="tr-TR"/>
        </a:p>
      </dgm:t>
    </dgm:pt>
    <dgm:pt modelId="{69C41665-75DE-4CF9-A6CB-2A8E6F35344D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Tekrarlayan örneklerde ANOVA </a:t>
          </a:r>
          <a:r>
            <a:rPr lang="tr-TR" smtClean="0"/>
            <a:t>- Friedman</a:t>
          </a:r>
          <a:endParaRPr lang="tr-TR"/>
        </a:p>
      </dgm:t>
    </dgm:pt>
    <dgm:pt modelId="{2E7EABA2-2E9B-4AC0-8532-666138DE5ED2}" type="parTrans" cxnId="{423F6E2A-C3C6-4950-844A-B2A161DD134B}">
      <dgm:prSet/>
      <dgm:spPr/>
      <dgm:t>
        <a:bodyPr/>
        <a:lstStyle/>
        <a:p>
          <a:endParaRPr lang="tr-TR"/>
        </a:p>
      </dgm:t>
    </dgm:pt>
    <dgm:pt modelId="{FAA6A2C4-2A05-4DE2-B412-4BDECCE0B757}" type="sibTrans" cxnId="{423F6E2A-C3C6-4950-844A-B2A161DD134B}">
      <dgm:prSet/>
      <dgm:spPr/>
      <dgm:t>
        <a:bodyPr/>
        <a:lstStyle/>
        <a:p>
          <a:endParaRPr lang="tr-TR"/>
        </a:p>
      </dgm:t>
    </dgm:pt>
    <dgm:pt modelId="{463DAC1F-45B3-4810-9A2E-24C45624AE81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 yönlü ANOVA </a:t>
          </a:r>
          <a:r>
            <a:rPr lang="tr-TR" smtClean="0"/>
            <a:t>– Kruskal Wallis</a:t>
          </a:r>
          <a:endParaRPr lang="tr-TR"/>
        </a:p>
      </dgm:t>
    </dgm:pt>
    <dgm:pt modelId="{683B8AC8-7B49-4658-BB66-257568350A62}" type="parTrans" cxnId="{6B72507D-48C5-44AC-AC6D-4E72DD684B79}">
      <dgm:prSet/>
      <dgm:spPr/>
      <dgm:t>
        <a:bodyPr/>
        <a:lstStyle/>
        <a:p>
          <a:endParaRPr lang="tr-TR"/>
        </a:p>
      </dgm:t>
    </dgm:pt>
    <dgm:pt modelId="{410A0BCC-66F8-469B-BCDE-0F521BE9DEA3}" type="sibTrans" cxnId="{6B72507D-48C5-44AC-AC6D-4E72DD684B79}">
      <dgm:prSet/>
      <dgm:spPr/>
      <dgm:t>
        <a:bodyPr/>
        <a:lstStyle/>
        <a:p>
          <a:endParaRPr lang="tr-TR"/>
        </a:p>
      </dgm:t>
    </dgm:pt>
    <dgm:pt modelId="{34405F50-A985-4A16-839D-59FCC6E3C6A4}" type="pres">
      <dgm:prSet presAssocID="{7428D930-2945-4DF2-BCE3-012EA37538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AF61A0-C457-45E6-B563-DA4AE4F0D745}" type="pres">
      <dgm:prSet presAssocID="{6DE96161-6BC4-4443-97A0-FBF4DFE975B6}" presName="hierRoot1" presStyleCnt="0"/>
      <dgm:spPr/>
    </dgm:pt>
    <dgm:pt modelId="{0FC11551-7778-4628-B9EB-03C643139072}" type="pres">
      <dgm:prSet presAssocID="{6DE96161-6BC4-4443-97A0-FBF4DFE975B6}" presName="composite" presStyleCnt="0"/>
      <dgm:spPr/>
    </dgm:pt>
    <dgm:pt modelId="{C4C0782D-03E2-4634-A028-5756700143DB}" type="pres">
      <dgm:prSet presAssocID="{6DE96161-6BC4-4443-97A0-FBF4DFE975B6}" presName="background" presStyleLbl="node0" presStyleIdx="0" presStyleCnt="1"/>
      <dgm:spPr/>
    </dgm:pt>
    <dgm:pt modelId="{CE9E4C70-D2CD-417F-BE63-016744A193C0}" type="pres">
      <dgm:prSet presAssocID="{6DE96161-6BC4-4443-97A0-FBF4DFE975B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D9F204-E93D-427E-9DE3-0F698962DBEF}" type="pres">
      <dgm:prSet presAssocID="{6DE96161-6BC4-4443-97A0-FBF4DFE975B6}" presName="hierChild2" presStyleCnt="0"/>
      <dgm:spPr/>
    </dgm:pt>
    <dgm:pt modelId="{C2FEECA6-DD85-4A23-96D0-670E127AA8C8}" type="pres">
      <dgm:prSet presAssocID="{34921C3A-5532-46A3-A3AC-C885BD94EADC}" presName="Name10" presStyleLbl="parChTrans1D2" presStyleIdx="0" presStyleCnt="2"/>
      <dgm:spPr/>
    </dgm:pt>
    <dgm:pt modelId="{E147D50E-9E11-4332-9488-5EAC890321A8}" type="pres">
      <dgm:prSet presAssocID="{31ABF97D-124D-4D23-96A2-DB1F7BD1107E}" presName="hierRoot2" presStyleCnt="0"/>
      <dgm:spPr/>
    </dgm:pt>
    <dgm:pt modelId="{13F2C8D1-DAA4-4EF0-BC26-B56F9C4F083C}" type="pres">
      <dgm:prSet presAssocID="{31ABF97D-124D-4D23-96A2-DB1F7BD1107E}" presName="composite2" presStyleCnt="0"/>
      <dgm:spPr/>
    </dgm:pt>
    <dgm:pt modelId="{70B1E4A3-4C3F-4765-BB36-0DEBCF225309}" type="pres">
      <dgm:prSet presAssocID="{31ABF97D-124D-4D23-96A2-DB1F7BD1107E}" presName="background2" presStyleLbl="node2" presStyleIdx="0" presStyleCnt="2"/>
      <dgm:spPr/>
    </dgm:pt>
    <dgm:pt modelId="{52348225-95C4-4C56-A92C-7DDC17769CE1}" type="pres">
      <dgm:prSet presAssocID="{31ABF97D-124D-4D23-96A2-DB1F7BD1107E}" presName="text2" presStyleLbl="fgAcc2" presStyleIdx="0" presStyleCnt="2">
        <dgm:presLayoutVars>
          <dgm:chPref val="3"/>
        </dgm:presLayoutVars>
      </dgm:prSet>
      <dgm:spPr/>
    </dgm:pt>
    <dgm:pt modelId="{1E109D96-18DA-4F5C-96D2-41BDBB003053}" type="pres">
      <dgm:prSet presAssocID="{31ABF97D-124D-4D23-96A2-DB1F7BD1107E}" presName="hierChild3" presStyleCnt="0"/>
      <dgm:spPr/>
    </dgm:pt>
    <dgm:pt modelId="{77084391-23B4-481E-AE9D-1A7DCD93259E}" type="pres">
      <dgm:prSet presAssocID="{3782F4CF-9450-4462-B9D7-26B01B52C708}" presName="Name17" presStyleLbl="parChTrans1D3" presStyleIdx="0" presStyleCnt="4"/>
      <dgm:spPr/>
    </dgm:pt>
    <dgm:pt modelId="{ACCF5748-2DD2-4533-AEF1-BBDB28A67681}" type="pres">
      <dgm:prSet presAssocID="{9ED44447-5353-4687-847A-8159F2632ECC}" presName="hierRoot3" presStyleCnt="0"/>
      <dgm:spPr/>
    </dgm:pt>
    <dgm:pt modelId="{833896F3-104E-489D-B2B0-301EBEC70DCC}" type="pres">
      <dgm:prSet presAssocID="{9ED44447-5353-4687-847A-8159F2632ECC}" presName="composite3" presStyleCnt="0"/>
      <dgm:spPr/>
    </dgm:pt>
    <dgm:pt modelId="{E4278C48-1BC1-4EDC-9512-54B25D426EAD}" type="pres">
      <dgm:prSet presAssocID="{9ED44447-5353-4687-847A-8159F2632ECC}" presName="background3" presStyleLbl="node3" presStyleIdx="0" presStyleCnt="4"/>
      <dgm:spPr/>
    </dgm:pt>
    <dgm:pt modelId="{03D3DAFA-7F3C-4C10-8C79-8B5106E0A797}" type="pres">
      <dgm:prSet presAssocID="{9ED44447-5353-4687-847A-8159F2632ECC}" presName="text3" presStyleLbl="fgAcc3" presStyleIdx="0" presStyleCnt="4">
        <dgm:presLayoutVars>
          <dgm:chPref val="3"/>
        </dgm:presLayoutVars>
      </dgm:prSet>
      <dgm:spPr/>
    </dgm:pt>
    <dgm:pt modelId="{3F709662-BD75-44D5-B3B1-D47DEB95C6F6}" type="pres">
      <dgm:prSet presAssocID="{9ED44447-5353-4687-847A-8159F2632ECC}" presName="hierChild4" presStyleCnt="0"/>
      <dgm:spPr/>
    </dgm:pt>
    <dgm:pt modelId="{90421BB3-AEA9-4D34-A69D-7061E14A5AC8}" type="pres">
      <dgm:prSet presAssocID="{773BE8E2-EB1A-49A5-B0A2-61D1A3D49480}" presName="Name23" presStyleLbl="parChTrans1D4" presStyleIdx="0" presStyleCnt="4"/>
      <dgm:spPr/>
    </dgm:pt>
    <dgm:pt modelId="{CE26B71B-F51E-47DF-8E69-8109EF1E5811}" type="pres">
      <dgm:prSet presAssocID="{953FA78C-F7D2-4FF1-92DB-56A6DB935402}" presName="hierRoot4" presStyleCnt="0"/>
      <dgm:spPr/>
    </dgm:pt>
    <dgm:pt modelId="{B72447F0-C75F-44BE-A3BF-05AD341FB92A}" type="pres">
      <dgm:prSet presAssocID="{953FA78C-F7D2-4FF1-92DB-56A6DB935402}" presName="composite4" presStyleCnt="0"/>
      <dgm:spPr/>
    </dgm:pt>
    <dgm:pt modelId="{1190D85A-057B-48C4-BAA4-539938363DAC}" type="pres">
      <dgm:prSet presAssocID="{953FA78C-F7D2-4FF1-92DB-56A6DB935402}" presName="background4" presStyleLbl="node4" presStyleIdx="0" presStyleCnt="4"/>
      <dgm:spPr/>
    </dgm:pt>
    <dgm:pt modelId="{DF63E4BD-E9FC-4C40-B0DB-8C295AE55C3C}" type="pres">
      <dgm:prSet presAssocID="{953FA78C-F7D2-4FF1-92DB-56A6DB935402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98EDB5-EE6D-4461-A046-725F11F5BDFC}" type="pres">
      <dgm:prSet presAssocID="{953FA78C-F7D2-4FF1-92DB-56A6DB935402}" presName="hierChild5" presStyleCnt="0"/>
      <dgm:spPr/>
    </dgm:pt>
    <dgm:pt modelId="{69CA249E-1C79-4774-8DF8-86E59C8B6DB7}" type="pres">
      <dgm:prSet presAssocID="{D0B2C989-376D-44A4-AC33-A23E5BB191DF}" presName="Name17" presStyleLbl="parChTrans1D3" presStyleIdx="1" presStyleCnt="4"/>
      <dgm:spPr/>
    </dgm:pt>
    <dgm:pt modelId="{147F34D2-4D8F-49D8-9067-E8B6A194C470}" type="pres">
      <dgm:prSet presAssocID="{EDB2663C-E093-4DF3-9DEA-63A3A676315A}" presName="hierRoot3" presStyleCnt="0"/>
      <dgm:spPr/>
    </dgm:pt>
    <dgm:pt modelId="{19C29945-D098-45D5-8533-2B673927B0CD}" type="pres">
      <dgm:prSet presAssocID="{EDB2663C-E093-4DF3-9DEA-63A3A676315A}" presName="composite3" presStyleCnt="0"/>
      <dgm:spPr/>
    </dgm:pt>
    <dgm:pt modelId="{160A5E33-2DDE-4F13-83E6-770996743AB0}" type="pres">
      <dgm:prSet presAssocID="{EDB2663C-E093-4DF3-9DEA-63A3A676315A}" presName="background3" presStyleLbl="node3" presStyleIdx="1" presStyleCnt="4"/>
      <dgm:spPr/>
    </dgm:pt>
    <dgm:pt modelId="{62229382-AF88-46D1-AE13-516554F7533F}" type="pres">
      <dgm:prSet presAssocID="{EDB2663C-E093-4DF3-9DEA-63A3A676315A}" presName="text3" presStyleLbl="fgAcc3" presStyleIdx="1" presStyleCnt="4">
        <dgm:presLayoutVars>
          <dgm:chPref val="3"/>
        </dgm:presLayoutVars>
      </dgm:prSet>
      <dgm:spPr/>
    </dgm:pt>
    <dgm:pt modelId="{29495E67-3878-400B-B06B-75B0C7EF13BC}" type="pres">
      <dgm:prSet presAssocID="{EDB2663C-E093-4DF3-9DEA-63A3A676315A}" presName="hierChild4" presStyleCnt="0"/>
      <dgm:spPr/>
    </dgm:pt>
    <dgm:pt modelId="{0ADA47B1-E5A8-4F13-9FE2-39ACA72F2889}" type="pres">
      <dgm:prSet presAssocID="{FD61B96D-58CC-4079-911C-D237695664C2}" presName="Name23" presStyleLbl="parChTrans1D4" presStyleIdx="1" presStyleCnt="4"/>
      <dgm:spPr/>
    </dgm:pt>
    <dgm:pt modelId="{101FB27C-2E3D-4282-B43A-CB61D6218535}" type="pres">
      <dgm:prSet presAssocID="{671EEBE0-0699-4EE1-97CC-B6BDB6188A21}" presName="hierRoot4" presStyleCnt="0"/>
      <dgm:spPr/>
    </dgm:pt>
    <dgm:pt modelId="{EC7CE884-EEF4-463D-A606-5821DF910189}" type="pres">
      <dgm:prSet presAssocID="{671EEBE0-0699-4EE1-97CC-B6BDB6188A21}" presName="composite4" presStyleCnt="0"/>
      <dgm:spPr/>
    </dgm:pt>
    <dgm:pt modelId="{89F1E0CD-9DAC-4D4F-90ED-B3168DC0F76A}" type="pres">
      <dgm:prSet presAssocID="{671EEBE0-0699-4EE1-97CC-B6BDB6188A21}" presName="background4" presStyleLbl="node4" presStyleIdx="1" presStyleCnt="4"/>
      <dgm:spPr/>
    </dgm:pt>
    <dgm:pt modelId="{A04846FC-6B84-42A8-82E0-3674235E0BE7}" type="pres">
      <dgm:prSet presAssocID="{671EEBE0-0699-4EE1-97CC-B6BDB6188A21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A85F01-BD87-4EC6-B333-D9F8ACCEF1E8}" type="pres">
      <dgm:prSet presAssocID="{671EEBE0-0699-4EE1-97CC-B6BDB6188A21}" presName="hierChild5" presStyleCnt="0"/>
      <dgm:spPr/>
    </dgm:pt>
    <dgm:pt modelId="{DA636B03-7CD3-470A-AF6D-921806B018C2}" type="pres">
      <dgm:prSet presAssocID="{9AC59C71-8E11-4093-8130-5B45D91AE97F}" presName="Name10" presStyleLbl="parChTrans1D2" presStyleIdx="1" presStyleCnt="2"/>
      <dgm:spPr/>
    </dgm:pt>
    <dgm:pt modelId="{02CE730A-339C-48E2-9141-290F37B9273A}" type="pres">
      <dgm:prSet presAssocID="{135DAABC-87BD-4AD5-A497-05551D9354FD}" presName="hierRoot2" presStyleCnt="0"/>
      <dgm:spPr/>
    </dgm:pt>
    <dgm:pt modelId="{C94C43F9-3BB4-4F1D-B4B1-8BF05F4CBDDA}" type="pres">
      <dgm:prSet presAssocID="{135DAABC-87BD-4AD5-A497-05551D9354FD}" presName="composite2" presStyleCnt="0"/>
      <dgm:spPr/>
    </dgm:pt>
    <dgm:pt modelId="{66486F20-C1A9-4CB6-83C3-AFDC158DECDD}" type="pres">
      <dgm:prSet presAssocID="{135DAABC-87BD-4AD5-A497-05551D9354FD}" presName="background2" presStyleLbl="node2" presStyleIdx="1" presStyleCnt="2"/>
      <dgm:spPr/>
    </dgm:pt>
    <dgm:pt modelId="{91E50171-0BDE-4318-AF38-B47C9161F259}" type="pres">
      <dgm:prSet presAssocID="{135DAABC-87BD-4AD5-A497-05551D9354F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67221A-B7C3-4CE9-8288-BFB8F31EB9B1}" type="pres">
      <dgm:prSet presAssocID="{135DAABC-87BD-4AD5-A497-05551D9354FD}" presName="hierChild3" presStyleCnt="0"/>
      <dgm:spPr/>
    </dgm:pt>
    <dgm:pt modelId="{A63B9E22-7662-4656-9A66-36147DB8BD1D}" type="pres">
      <dgm:prSet presAssocID="{77070809-EFC7-439D-B059-8DCE305F3751}" presName="Name17" presStyleLbl="parChTrans1D3" presStyleIdx="2" presStyleCnt="4"/>
      <dgm:spPr/>
    </dgm:pt>
    <dgm:pt modelId="{7A6EB9DA-1524-447A-897D-A32F92D8642E}" type="pres">
      <dgm:prSet presAssocID="{EB6C5037-ED1D-4BFE-9CB2-6B4632DA2953}" presName="hierRoot3" presStyleCnt="0"/>
      <dgm:spPr/>
    </dgm:pt>
    <dgm:pt modelId="{E5D8DFF5-9EEE-4A2B-9101-6F84E3CE35CE}" type="pres">
      <dgm:prSet presAssocID="{EB6C5037-ED1D-4BFE-9CB2-6B4632DA2953}" presName="composite3" presStyleCnt="0"/>
      <dgm:spPr/>
    </dgm:pt>
    <dgm:pt modelId="{67598DEE-13BA-4C89-9325-A248F3DFDFEF}" type="pres">
      <dgm:prSet presAssocID="{EB6C5037-ED1D-4BFE-9CB2-6B4632DA2953}" presName="background3" presStyleLbl="node3" presStyleIdx="2" presStyleCnt="4"/>
      <dgm:spPr/>
    </dgm:pt>
    <dgm:pt modelId="{2275526B-7A86-4B07-BCA5-6ADF6412C712}" type="pres">
      <dgm:prSet presAssocID="{EB6C5037-ED1D-4BFE-9CB2-6B4632DA2953}" presName="text3" presStyleLbl="fgAcc3" presStyleIdx="2" presStyleCnt="4">
        <dgm:presLayoutVars>
          <dgm:chPref val="3"/>
        </dgm:presLayoutVars>
      </dgm:prSet>
      <dgm:spPr/>
    </dgm:pt>
    <dgm:pt modelId="{EB14D734-5A86-4E44-9867-E861BA923B65}" type="pres">
      <dgm:prSet presAssocID="{EB6C5037-ED1D-4BFE-9CB2-6B4632DA2953}" presName="hierChild4" presStyleCnt="0"/>
      <dgm:spPr/>
    </dgm:pt>
    <dgm:pt modelId="{E7D8EE37-2A78-483C-B358-ED98E999EFD6}" type="pres">
      <dgm:prSet presAssocID="{2E7EABA2-2E9B-4AC0-8532-666138DE5ED2}" presName="Name23" presStyleLbl="parChTrans1D4" presStyleIdx="2" presStyleCnt="4"/>
      <dgm:spPr/>
    </dgm:pt>
    <dgm:pt modelId="{08B1BF1E-5E23-4471-B7E3-507635A5A258}" type="pres">
      <dgm:prSet presAssocID="{69C41665-75DE-4CF9-A6CB-2A8E6F35344D}" presName="hierRoot4" presStyleCnt="0"/>
      <dgm:spPr/>
    </dgm:pt>
    <dgm:pt modelId="{1338DDA3-B54F-4337-B5E9-5507FA0CA677}" type="pres">
      <dgm:prSet presAssocID="{69C41665-75DE-4CF9-A6CB-2A8E6F35344D}" presName="composite4" presStyleCnt="0"/>
      <dgm:spPr/>
    </dgm:pt>
    <dgm:pt modelId="{759C1995-B8CE-4E20-914D-5DEE0DC62E83}" type="pres">
      <dgm:prSet presAssocID="{69C41665-75DE-4CF9-A6CB-2A8E6F35344D}" presName="background4" presStyleLbl="node4" presStyleIdx="2" presStyleCnt="4"/>
      <dgm:spPr/>
    </dgm:pt>
    <dgm:pt modelId="{4615F37D-10D1-4B13-8AF1-BFB70EF0E1E4}" type="pres">
      <dgm:prSet presAssocID="{69C41665-75DE-4CF9-A6CB-2A8E6F35344D}" presName="text4" presStyleLbl="fgAcc4" presStyleIdx="2" presStyleCnt="4">
        <dgm:presLayoutVars>
          <dgm:chPref val="3"/>
        </dgm:presLayoutVars>
      </dgm:prSet>
      <dgm:spPr/>
    </dgm:pt>
    <dgm:pt modelId="{B9F9EC25-8C96-4F75-A825-81CBD7CB9735}" type="pres">
      <dgm:prSet presAssocID="{69C41665-75DE-4CF9-A6CB-2A8E6F35344D}" presName="hierChild5" presStyleCnt="0"/>
      <dgm:spPr/>
    </dgm:pt>
    <dgm:pt modelId="{FC7DAEE1-2BF7-4BFF-A604-5F54723C54DE}" type="pres">
      <dgm:prSet presAssocID="{C3DDA165-AF95-4345-A0C3-BD7D059B29C8}" presName="Name17" presStyleLbl="parChTrans1D3" presStyleIdx="3" presStyleCnt="4"/>
      <dgm:spPr/>
    </dgm:pt>
    <dgm:pt modelId="{B82C9B06-529C-4AE1-ADC4-195D6F422E41}" type="pres">
      <dgm:prSet presAssocID="{688A1DD9-383B-48AD-BA29-1EE124F70F79}" presName="hierRoot3" presStyleCnt="0"/>
      <dgm:spPr/>
    </dgm:pt>
    <dgm:pt modelId="{5E5933A0-5DDA-41B9-8DFD-FA26FD478902}" type="pres">
      <dgm:prSet presAssocID="{688A1DD9-383B-48AD-BA29-1EE124F70F79}" presName="composite3" presStyleCnt="0"/>
      <dgm:spPr/>
    </dgm:pt>
    <dgm:pt modelId="{46EC70EE-423B-4B0D-9182-984B82544208}" type="pres">
      <dgm:prSet presAssocID="{688A1DD9-383B-48AD-BA29-1EE124F70F79}" presName="background3" presStyleLbl="node3" presStyleIdx="3" presStyleCnt="4"/>
      <dgm:spPr/>
    </dgm:pt>
    <dgm:pt modelId="{1B9A7915-352F-4380-BE13-1877351953B2}" type="pres">
      <dgm:prSet presAssocID="{688A1DD9-383B-48AD-BA29-1EE124F70F79}" presName="text3" presStyleLbl="fgAcc3" presStyleIdx="3" presStyleCnt="4">
        <dgm:presLayoutVars>
          <dgm:chPref val="3"/>
        </dgm:presLayoutVars>
      </dgm:prSet>
      <dgm:spPr/>
    </dgm:pt>
    <dgm:pt modelId="{E8D7FD45-BE92-44FE-967E-8F363DB2C3AC}" type="pres">
      <dgm:prSet presAssocID="{688A1DD9-383B-48AD-BA29-1EE124F70F79}" presName="hierChild4" presStyleCnt="0"/>
      <dgm:spPr/>
    </dgm:pt>
    <dgm:pt modelId="{8287FCA6-D3A3-4054-841B-DD8B5BB4C654}" type="pres">
      <dgm:prSet presAssocID="{683B8AC8-7B49-4658-BB66-257568350A62}" presName="Name23" presStyleLbl="parChTrans1D4" presStyleIdx="3" presStyleCnt="4"/>
      <dgm:spPr/>
    </dgm:pt>
    <dgm:pt modelId="{53E8161C-D9F6-40C9-82FE-ABCCB0B91825}" type="pres">
      <dgm:prSet presAssocID="{463DAC1F-45B3-4810-9A2E-24C45624AE81}" presName="hierRoot4" presStyleCnt="0"/>
      <dgm:spPr/>
    </dgm:pt>
    <dgm:pt modelId="{3AADB105-BAD5-4B8C-830C-86DEE6736E4B}" type="pres">
      <dgm:prSet presAssocID="{463DAC1F-45B3-4810-9A2E-24C45624AE81}" presName="composite4" presStyleCnt="0"/>
      <dgm:spPr/>
    </dgm:pt>
    <dgm:pt modelId="{772F738D-3F9D-4106-B58B-507AF0623B90}" type="pres">
      <dgm:prSet presAssocID="{463DAC1F-45B3-4810-9A2E-24C45624AE81}" presName="background4" presStyleLbl="node4" presStyleIdx="3" presStyleCnt="4"/>
      <dgm:spPr/>
    </dgm:pt>
    <dgm:pt modelId="{D5853895-9D74-4E9C-BFCA-D91889B0850B}" type="pres">
      <dgm:prSet presAssocID="{463DAC1F-45B3-4810-9A2E-24C45624AE81}" presName="text4" presStyleLbl="fgAcc4" presStyleIdx="3" presStyleCnt="4">
        <dgm:presLayoutVars>
          <dgm:chPref val="3"/>
        </dgm:presLayoutVars>
      </dgm:prSet>
      <dgm:spPr/>
    </dgm:pt>
    <dgm:pt modelId="{5E7A6E5C-1019-492C-BC32-0CF75E537ECB}" type="pres">
      <dgm:prSet presAssocID="{463DAC1F-45B3-4810-9A2E-24C45624AE81}" presName="hierChild5" presStyleCnt="0"/>
      <dgm:spPr/>
    </dgm:pt>
  </dgm:ptLst>
  <dgm:cxnLst>
    <dgm:cxn modelId="{4CA9DCB5-4B01-4B59-9CF8-659C27BCEF13}" srcId="{9ED44447-5353-4687-847A-8159F2632ECC}" destId="{953FA78C-F7D2-4FF1-92DB-56A6DB935402}" srcOrd="0" destOrd="0" parTransId="{773BE8E2-EB1A-49A5-B0A2-61D1A3D49480}" sibTransId="{59CF7387-E813-4413-8D75-70C0F28C69DD}"/>
    <dgm:cxn modelId="{EAE0226F-0B47-4D67-AF65-9D7134E6367F}" type="presOf" srcId="{463DAC1F-45B3-4810-9A2E-24C45624AE81}" destId="{D5853895-9D74-4E9C-BFCA-D91889B0850B}" srcOrd="0" destOrd="0" presId="urn:microsoft.com/office/officeart/2005/8/layout/hierarchy1"/>
    <dgm:cxn modelId="{2A93BB2F-1D67-4B58-8EEE-DB60C869577C}" type="presOf" srcId="{34921C3A-5532-46A3-A3AC-C885BD94EADC}" destId="{C2FEECA6-DD85-4A23-96D0-670E127AA8C8}" srcOrd="0" destOrd="0" presId="urn:microsoft.com/office/officeart/2005/8/layout/hierarchy1"/>
    <dgm:cxn modelId="{8449F094-58FD-4E32-83D8-043861EE7166}" srcId="{7428D930-2945-4DF2-BCE3-012EA3753823}" destId="{6DE96161-6BC4-4443-97A0-FBF4DFE975B6}" srcOrd="0" destOrd="0" parTransId="{623B206E-F75B-4338-BE3E-9F84F4E45F7D}" sibTransId="{E8741A00-845B-4B7C-A7D6-BEB2E3E57E9D}"/>
    <dgm:cxn modelId="{E8C90A9E-C94B-4F51-8AC8-FA86CB104B8F}" type="presOf" srcId="{7428D930-2945-4DF2-BCE3-012EA3753823}" destId="{34405F50-A985-4A16-839D-59FCC6E3C6A4}" srcOrd="0" destOrd="0" presId="urn:microsoft.com/office/officeart/2005/8/layout/hierarchy1"/>
    <dgm:cxn modelId="{CBF98130-B432-4E9A-B673-775FC4344F28}" srcId="{6DE96161-6BC4-4443-97A0-FBF4DFE975B6}" destId="{31ABF97D-124D-4D23-96A2-DB1F7BD1107E}" srcOrd="0" destOrd="0" parTransId="{34921C3A-5532-46A3-A3AC-C885BD94EADC}" sibTransId="{F078B3DD-C7C2-41B6-A90A-A0ABFC7DA62F}"/>
    <dgm:cxn modelId="{C0C9A00B-B174-45D3-9888-F74908A0BBFC}" type="presOf" srcId="{69C41665-75DE-4CF9-A6CB-2A8E6F35344D}" destId="{4615F37D-10D1-4B13-8AF1-BFB70EF0E1E4}" srcOrd="0" destOrd="0" presId="urn:microsoft.com/office/officeart/2005/8/layout/hierarchy1"/>
    <dgm:cxn modelId="{BE0B5145-6513-4080-AA9D-A5BF8753003A}" type="presOf" srcId="{6DE96161-6BC4-4443-97A0-FBF4DFE975B6}" destId="{CE9E4C70-D2CD-417F-BE63-016744A193C0}" srcOrd="0" destOrd="0" presId="urn:microsoft.com/office/officeart/2005/8/layout/hierarchy1"/>
    <dgm:cxn modelId="{6B72507D-48C5-44AC-AC6D-4E72DD684B79}" srcId="{688A1DD9-383B-48AD-BA29-1EE124F70F79}" destId="{463DAC1F-45B3-4810-9A2E-24C45624AE81}" srcOrd="0" destOrd="0" parTransId="{683B8AC8-7B49-4658-BB66-257568350A62}" sibTransId="{410A0BCC-66F8-469B-BCDE-0F521BE9DEA3}"/>
    <dgm:cxn modelId="{883494A5-07CE-47EB-9FDC-CB379D09E37C}" srcId="{31ABF97D-124D-4D23-96A2-DB1F7BD1107E}" destId="{9ED44447-5353-4687-847A-8159F2632ECC}" srcOrd="0" destOrd="0" parTransId="{3782F4CF-9450-4462-B9D7-26B01B52C708}" sibTransId="{D82BBF17-D764-4779-A144-ADDDFAB09995}"/>
    <dgm:cxn modelId="{50C71AD9-EC42-4290-8142-8851431D35E5}" type="presOf" srcId="{C3DDA165-AF95-4345-A0C3-BD7D059B29C8}" destId="{FC7DAEE1-2BF7-4BFF-A604-5F54723C54DE}" srcOrd="0" destOrd="0" presId="urn:microsoft.com/office/officeart/2005/8/layout/hierarchy1"/>
    <dgm:cxn modelId="{BC6FBE87-A0D0-4971-87B9-7CF411135B9B}" type="presOf" srcId="{9AC59C71-8E11-4093-8130-5B45D91AE97F}" destId="{DA636B03-7CD3-470A-AF6D-921806B018C2}" srcOrd="0" destOrd="0" presId="urn:microsoft.com/office/officeart/2005/8/layout/hierarchy1"/>
    <dgm:cxn modelId="{02908186-4365-451F-9912-7700B6EABC4D}" srcId="{6DE96161-6BC4-4443-97A0-FBF4DFE975B6}" destId="{135DAABC-87BD-4AD5-A497-05551D9354FD}" srcOrd="1" destOrd="0" parTransId="{9AC59C71-8E11-4093-8130-5B45D91AE97F}" sibTransId="{326970C5-D163-4358-86C0-7A4E32093D48}"/>
    <dgm:cxn modelId="{A8568367-D36A-402F-BE32-409305B0C0B7}" type="presOf" srcId="{688A1DD9-383B-48AD-BA29-1EE124F70F79}" destId="{1B9A7915-352F-4380-BE13-1877351953B2}" srcOrd="0" destOrd="0" presId="urn:microsoft.com/office/officeart/2005/8/layout/hierarchy1"/>
    <dgm:cxn modelId="{FD72E686-D96F-4A34-9940-B253D685B0CA}" type="presOf" srcId="{671EEBE0-0699-4EE1-97CC-B6BDB6188A21}" destId="{A04846FC-6B84-42A8-82E0-3674235E0BE7}" srcOrd="0" destOrd="0" presId="urn:microsoft.com/office/officeart/2005/8/layout/hierarchy1"/>
    <dgm:cxn modelId="{9B6F0DC1-BA29-46B5-B1DD-F938A6A3EFEC}" type="presOf" srcId="{D0B2C989-376D-44A4-AC33-A23E5BB191DF}" destId="{69CA249E-1C79-4774-8DF8-86E59C8B6DB7}" srcOrd="0" destOrd="0" presId="urn:microsoft.com/office/officeart/2005/8/layout/hierarchy1"/>
    <dgm:cxn modelId="{EE4438C8-F82D-4053-8EE0-596C6D14C4AC}" type="presOf" srcId="{953FA78C-F7D2-4FF1-92DB-56A6DB935402}" destId="{DF63E4BD-E9FC-4C40-B0DB-8C295AE55C3C}" srcOrd="0" destOrd="0" presId="urn:microsoft.com/office/officeart/2005/8/layout/hierarchy1"/>
    <dgm:cxn modelId="{304517D3-F1A5-42BC-918E-E1D2E7E0568E}" type="presOf" srcId="{77070809-EFC7-439D-B059-8DCE305F3751}" destId="{A63B9E22-7662-4656-9A66-36147DB8BD1D}" srcOrd="0" destOrd="0" presId="urn:microsoft.com/office/officeart/2005/8/layout/hierarchy1"/>
    <dgm:cxn modelId="{604C3367-1101-42B5-93A0-7A8D93F7F987}" type="presOf" srcId="{2E7EABA2-2E9B-4AC0-8532-666138DE5ED2}" destId="{E7D8EE37-2A78-483C-B358-ED98E999EFD6}" srcOrd="0" destOrd="0" presId="urn:microsoft.com/office/officeart/2005/8/layout/hierarchy1"/>
    <dgm:cxn modelId="{423F6E2A-C3C6-4950-844A-B2A161DD134B}" srcId="{EB6C5037-ED1D-4BFE-9CB2-6B4632DA2953}" destId="{69C41665-75DE-4CF9-A6CB-2A8E6F35344D}" srcOrd="0" destOrd="0" parTransId="{2E7EABA2-2E9B-4AC0-8532-666138DE5ED2}" sibTransId="{FAA6A2C4-2A05-4DE2-B412-4BDECCE0B757}"/>
    <dgm:cxn modelId="{64694C3B-967F-4644-879C-D771BDBC8353}" type="presOf" srcId="{9ED44447-5353-4687-847A-8159F2632ECC}" destId="{03D3DAFA-7F3C-4C10-8C79-8B5106E0A797}" srcOrd="0" destOrd="0" presId="urn:microsoft.com/office/officeart/2005/8/layout/hierarchy1"/>
    <dgm:cxn modelId="{D39CA796-4277-480D-907A-03B50834EF09}" srcId="{EDB2663C-E093-4DF3-9DEA-63A3A676315A}" destId="{671EEBE0-0699-4EE1-97CC-B6BDB6188A21}" srcOrd="0" destOrd="0" parTransId="{FD61B96D-58CC-4079-911C-D237695664C2}" sibTransId="{2B9EADDC-C6D9-4B59-8B38-BC13805D130A}"/>
    <dgm:cxn modelId="{9105E4DE-6A35-4574-A07E-4583EDAECF61}" type="presOf" srcId="{3782F4CF-9450-4462-B9D7-26B01B52C708}" destId="{77084391-23B4-481E-AE9D-1A7DCD93259E}" srcOrd="0" destOrd="0" presId="urn:microsoft.com/office/officeart/2005/8/layout/hierarchy1"/>
    <dgm:cxn modelId="{C3F829A0-9349-4698-AE6C-E9C92E56AF75}" type="presOf" srcId="{EB6C5037-ED1D-4BFE-9CB2-6B4632DA2953}" destId="{2275526B-7A86-4B07-BCA5-6ADF6412C712}" srcOrd="0" destOrd="0" presId="urn:microsoft.com/office/officeart/2005/8/layout/hierarchy1"/>
    <dgm:cxn modelId="{F62AFD46-CD98-4280-B0DD-01D25F16F3C1}" srcId="{31ABF97D-124D-4D23-96A2-DB1F7BD1107E}" destId="{EDB2663C-E093-4DF3-9DEA-63A3A676315A}" srcOrd="1" destOrd="0" parTransId="{D0B2C989-376D-44A4-AC33-A23E5BB191DF}" sibTransId="{33DD6908-1DB4-4BF6-B68A-767695CFF59B}"/>
    <dgm:cxn modelId="{5D1828FE-940F-4762-8218-C26EFBEC586A}" type="presOf" srcId="{FD61B96D-58CC-4079-911C-D237695664C2}" destId="{0ADA47B1-E5A8-4F13-9FE2-39ACA72F2889}" srcOrd="0" destOrd="0" presId="urn:microsoft.com/office/officeart/2005/8/layout/hierarchy1"/>
    <dgm:cxn modelId="{E7C2E17F-BF08-4765-9CBC-9DFACEDE4F6A}" srcId="{135DAABC-87BD-4AD5-A497-05551D9354FD}" destId="{688A1DD9-383B-48AD-BA29-1EE124F70F79}" srcOrd="1" destOrd="0" parTransId="{C3DDA165-AF95-4345-A0C3-BD7D059B29C8}" sibTransId="{5905E918-F07E-46D5-B3BE-C59B16969052}"/>
    <dgm:cxn modelId="{268AB06A-5899-4786-AE65-86513D2DDE22}" type="presOf" srcId="{31ABF97D-124D-4D23-96A2-DB1F7BD1107E}" destId="{52348225-95C4-4C56-A92C-7DDC17769CE1}" srcOrd="0" destOrd="0" presId="urn:microsoft.com/office/officeart/2005/8/layout/hierarchy1"/>
    <dgm:cxn modelId="{DB8FA182-27A2-4F0F-8126-236B5B89FFAE}" type="presOf" srcId="{EDB2663C-E093-4DF3-9DEA-63A3A676315A}" destId="{62229382-AF88-46D1-AE13-516554F7533F}" srcOrd="0" destOrd="0" presId="urn:microsoft.com/office/officeart/2005/8/layout/hierarchy1"/>
    <dgm:cxn modelId="{25BEFC05-50BB-4F2B-8116-475D4E4EC5DE}" type="presOf" srcId="{135DAABC-87BD-4AD5-A497-05551D9354FD}" destId="{91E50171-0BDE-4318-AF38-B47C9161F259}" srcOrd="0" destOrd="0" presId="urn:microsoft.com/office/officeart/2005/8/layout/hierarchy1"/>
    <dgm:cxn modelId="{C1D310D3-71BE-4B5A-A627-4788F0F96A25}" type="presOf" srcId="{773BE8E2-EB1A-49A5-B0A2-61D1A3D49480}" destId="{90421BB3-AEA9-4D34-A69D-7061E14A5AC8}" srcOrd="0" destOrd="0" presId="urn:microsoft.com/office/officeart/2005/8/layout/hierarchy1"/>
    <dgm:cxn modelId="{E19CC508-F3B9-4F8E-A72B-2BC29C76AD78}" srcId="{135DAABC-87BD-4AD5-A497-05551D9354FD}" destId="{EB6C5037-ED1D-4BFE-9CB2-6B4632DA2953}" srcOrd="0" destOrd="0" parTransId="{77070809-EFC7-439D-B059-8DCE305F3751}" sibTransId="{5C8C9F81-9299-420D-B538-59C99A494DDC}"/>
    <dgm:cxn modelId="{2A20B7C5-7391-4F74-8A02-A35A493388F2}" type="presOf" srcId="{683B8AC8-7B49-4658-BB66-257568350A62}" destId="{8287FCA6-D3A3-4054-841B-DD8B5BB4C654}" srcOrd="0" destOrd="0" presId="urn:microsoft.com/office/officeart/2005/8/layout/hierarchy1"/>
    <dgm:cxn modelId="{C7444E59-3DA0-4CCE-8EFA-FDA7141DF7FA}" type="presParOf" srcId="{34405F50-A985-4A16-839D-59FCC6E3C6A4}" destId="{9EAF61A0-C457-45E6-B563-DA4AE4F0D745}" srcOrd="0" destOrd="0" presId="urn:microsoft.com/office/officeart/2005/8/layout/hierarchy1"/>
    <dgm:cxn modelId="{2BED0155-58B5-4FC5-BA07-DDA98EF8AB4C}" type="presParOf" srcId="{9EAF61A0-C457-45E6-B563-DA4AE4F0D745}" destId="{0FC11551-7778-4628-B9EB-03C643139072}" srcOrd="0" destOrd="0" presId="urn:microsoft.com/office/officeart/2005/8/layout/hierarchy1"/>
    <dgm:cxn modelId="{C6C70842-59D4-4700-B931-AE6CDD92DD3C}" type="presParOf" srcId="{0FC11551-7778-4628-B9EB-03C643139072}" destId="{C4C0782D-03E2-4634-A028-5756700143DB}" srcOrd="0" destOrd="0" presId="urn:microsoft.com/office/officeart/2005/8/layout/hierarchy1"/>
    <dgm:cxn modelId="{18057C6A-A1E3-4668-87C4-A3BCD094D774}" type="presParOf" srcId="{0FC11551-7778-4628-B9EB-03C643139072}" destId="{CE9E4C70-D2CD-417F-BE63-016744A193C0}" srcOrd="1" destOrd="0" presId="urn:microsoft.com/office/officeart/2005/8/layout/hierarchy1"/>
    <dgm:cxn modelId="{82526E2A-925F-4C53-89B2-52CF9AEFD9E6}" type="presParOf" srcId="{9EAF61A0-C457-45E6-B563-DA4AE4F0D745}" destId="{D7D9F204-E93D-427E-9DE3-0F698962DBEF}" srcOrd="1" destOrd="0" presId="urn:microsoft.com/office/officeart/2005/8/layout/hierarchy1"/>
    <dgm:cxn modelId="{E5BCAE6F-3402-44C5-9042-D7B84CAF1FA7}" type="presParOf" srcId="{D7D9F204-E93D-427E-9DE3-0F698962DBEF}" destId="{C2FEECA6-DD85-4A23-96D0-670E127AA8C8}" srcOrd="0" destOrd="0" presId="urn:microsoft.com/office/officeart/2005/8/layout/hierarchy1"/>
    <dgm:cxn modelId="{E8B44D75-8E36-469C-8563-6635313CCF58}" type="presParOf" srcId="{D7D9F204-E93D-427E-9DE3-0F698962DBEF}" destId="{E147D50E-9E11-4332-9488-5EAC890321A8}" srcOrd="1" destOrd="0" presId="urn:microsoft.com/office/officeart/2005/8/layout/hierarchy1"/>
    <dgm:cxn modelId="{A1437130-0165-44FD-99F2-93462CCA3B27}" type="presParOf" srcId="{E147D50E-9E11-4332-9488-5EAC890321A8}" destId="{13F2C8D1-DAA4-4EF0-BC26-B56F9C4F083C}" srcOrd="0" destOrd="0" presId="urn:microsoft.com/office/officeart/2005/8/layout/hierarchy1"/>
    <dgm:cxn modelId="{917285DE-940B-4FA4-804C-F112C58088C0}" type="presParOf" srcId="{13F2C8D1-DAA4-4EF0-BC26-B56F9C4F083C}" destId="{70B1E4A3-4C3F-4765-BB36-0DEBCF225309}" srcOrd="0" destOrd="0" presId="urn:microsoft.com/office/officeart/2005/8/layout/hierarchy1"/>
    <dgm:cxn modelId="{C8F26088-FEAE-477A-9B11-3FFFA485959A}" type="presParOf" srcId="{13F2C8D1-DAA4-4EF0-BC26-B56F9C4F083C}" destId="{52348225-95C4-4C56-A92C-7DDC17769CE1}" srcOrd="1" destOrd="0" presId="urn:microsoft.com/office/officeart/2005/8/layout/hierarchy1"/>
    <dgm:cxn modelId="{7409F018-E448-4F89-95B7-6F09B75BDC68}" type="presParOf" srcId="{E147D50E-9E11-4332-9488-5EAC890321A8}" destId="{1E109D96-18DA-4F5C-96D2-41BDBB003053}" srcOrd="1" destOrd="0" presId="urn:microsoft.com/office/officeart/2005/8/layout/hierarchy1"/>
    <dgm:cxn modelId="{2F1D3427-1E9D-42F8-A95D-B0D70AB3417E}" type="presParOf" srcId="{1E109D96-18DA-4F5C-96D2-41BDBB003053}" destId="{77084391-23B4-481E-AE9D-1A7DCD93259E}" srcOrd="0" destOrd="0" presId="urn:microsoft.com/office/officeart/2005/8/layout/hierarchy1"/>
    <dgm:cxn modelId="{670CE5DA-0864-49FC-83B1-53BBCA319B44}" type="presParOf" srcId="{1E109D96-18DA-4F5C-96D2-41BDBB003053}" destId="{ACCF5748-2DD2-4533-AEF1-BBDB28A67681}" srcOrd="1" destOrd="0" presId="urn:microsoft.com/office/officeart/2005/8/layout/hierarchy1"/>
    <dgm:cxn modelId="{62A84A9C-655D-42E7-9491-55A500EF84C6}" type="presParOf" srcId="{ACCF5748-2DD2-4533-AEF1-BBDB28A67681}" destId="{833896F3-104E-489D-B2B0-301EBEC70DCC}" srcOrd="0" destOrd="0" presId="urn:microsoft.com/office/officeart/2005/8/layout/hierarchy1"/>
    <dgm:cxn modelId="{20557124-07B5-4188-BF83-C90B4ACBDF78}" type="presParOf" srcId="{833896F3-104E-489D-B2B0-301EBEC70DCC}" destId="{E4278C48-1BC1-4EDC-9512-54B25D426EAD}" srcOrd="0" destOrd="0" presId="urn:microsoft.com/office/officeart/2005/8/layout/hierarchy1"/>
    <dgm:cxn modelId="{65E3E8EB-891E-4FD8-AC07-148756DA2EFF}" type="presParOf" srcId="{833896F3-104E-489D-B2B0-301EBEC70DCC}" destId="{03D3DAFA-7F3C-4C10-8C79-8B5106E0A797}" srcOrd="1" destOrd="0" presId="urn:microsoft.com/office/officeart/2005/8/layout/hierarchy1"/>
    <dgm:cxn modelId="{525E8FC3-1642-47A2-BB34-B3573854A35D}" type="presParOf" srcId="{ACCF5748-2DD2-4533-AEF1-BBDB28A67681}" destId="{3F709662-BD75-44D5-B3B1-D47DEB95C6F6}" srcOrd="1" destOrd="0" presId="urn:microsoft.com/office/officeart/2005/8/layout/hierarchy1"/>
    <dgm:cxn modelId="{43DC5DD6-D046-41C7-9019-CC757105906E}" type="presParOf" srcId="{3F709662-BD75-44D5-B3B1-D47DEB95C6F6}" destId="{90421BB3-AEA9-4D34-A69D-7061E14A5AC8}" srcOrd="0" destOrd="0" presId="urn:microsoft.com/office/officeart/2005/8/layout/hierarchy1"/>
    <dgm:cxn modelId="{998772A7-29B0-40A9-98BB-9A4484F49900}" type="presParOf" srcId="{3F709662-BD75-44D5-B3B1-D47DEB95C6F6}" destId="{CE26B71B-F51E-47DF-8E69-8109EF1E5811}" srcOrd="1" destOrd="0" presId="urn:microsoft.com/office/officeart/2005/8/layout/hierarchy1"/>
    <dgm:cxn modelId="{FB3AB939-6167-41F3-9F4F-2B653559C0DE}" type="presParOf" srcId="{CE26B71B-F51E-47DF-8E69-8109EF1E5811}" destId="{B72447F0-C75F-44BE-A3BF-05AD341FB92A}" srcOrd="0" destOrd="0" presId="urn:microsoft.com/office/officeart/2005/8/layout/hierarchy1"/>
    <dgm:cxn modelId="{77C560D7-BAA0-44B4-8862-AEB73A67E632}" type="presParOf" srcId="{B72447F0-C75F-44BE-A3BF-05AD341FB92A}" destId="{1190D85A-057B-48C4-BAA4-539938363DAC}" srcOrd="0" destOrd="0" presId="urn:microsoft.com/office/officeart/2005/8/layout/hierarchy1"/>
    <dgm:cxn modelId="{BF0DD803-287B-4186-A49D-3B541F54EFA4}" type="presParOf" srcId="{B72447F0-C75F-44BE-A3BF-05AD341FB92A}" destId="{DF63E4BD-E9FC-4C40-B0DB-8C295AE55C3C}" srcOrd="1" destOrd="0" presId="urn:microsoft.com/office/officeart/2005/8/layout/hierarchy1"/>
    <dgm:cxn modelId="{49D7478F-40EE-4451-B78E-F19404EE3F48}" type="presParOf" srcId="{CE26B71B-F51E-47DF-8E69-8109EF1E5811}" destId="{7198EDB5-EE6D-4461-A046-725F11F5BDFC}" srcOrd="1" destOrd="0" presId="urn:microsoft.com/office/officeart/2005/8/layout/hierarchy1"/>
    <dgm:cxn modelId="{FCF0EA71-5A85-4C1D-A1BE-F865A0C918BC}" type="presParOf" srcId="{1E109D96-18DA-4F5C-96D2-41BDBB003053}" destId="{69CA249E-1C79-4774-8DF8-86E59C8B6DB7}" srcOrd="2" destOrd="0" presId="urn:microsoft.com/office/officeart/2005/8/layout/hierarchy1"/>
    <dgm:cxn modelId="{18B5D930-C23A-470F-969E-3487EFBAB739}" type="presParOf" srcId="{1E109D96-18DA-4F5C-96D2-41BDBB003053}" destId="{147F34D2-4D8F-49D8-9067-E8B6A194C470}" srcOrd="3" destOrd="0" presId="urn:microsoft.com/office/officeart/2005/8/layout/hierarchy1"/>
    <dgm:cxn modelId="{80A9F331-71B5-4CD9-9D6A-C6436E06AAF4}" type="presParOf" srcId="{147F34D2-4D8F-49D8-9067-E8B6A194C470}" destId="{19C29945-D098-45D5-8533-2B673927B0CD}" srcOrd="0" destOrd="0" presId="urn:microsoft.com/office/officeart/2005/8/layout/hierarchy1"/>
    <dgm:cxn modelId="{714EA06F-3408-45BA-AF15-9495D4263788}" type="presParOf" srcId="{19C29945-D098-45D5-8533-2B673927B0CD}" destId="{160A5E33-2DDE-4F13-83E6-770996743AB0}" srcOrd="0" destOrd="0" presId="urn:microsoft.com/office/officeart/2005/8/layout/hierarchy1"/>
    <dgm:cxn modelId="{354A80E7-741F-4E5D-9B18-EB21F9321255}" type="presParOf" srcId="{19C29945-D098-45D5-8533-2B673927B0CD}" destId="{62229382-AF88-46D1-AE13-516554F7533F}" srcOrd="1" destOrd="0" presId="urn:microsoft.com/office/officeart/2005/8/layout/hierarchy1"/>
    <dgm:cxn modelId="{35A6CD0E-8EFD-4317-AED1-D41F7DF2DA72}" type="presParOf" srcId="{147F34D2-4D8F-49D8-9067-E8B6A194C470}" destId="{29495E67-3878-400B-B06B-75B0C7EF13BC}" srcOrd="1" destOrd="0" presId="urn:microsoft.com/office/officeart/2005/8/layout/hierarchy1"/>
    <dgm:cxn modelId="{7202DA8F-6096-49DB-BA7A-648B5B318CCF}" type="presParOf" srcId="{29495E67-3878-400B-B06B-75B0C7EF13BC}" destId="{0ADA47B1-E5A8-4F13-9FE2-39ACA72F2889}" srcOrd="0" destOrd="0" presId="urn:microsoft.com/office/officeart/2005/8/layout/hierarchy1"/>
    <dgm:cxn modelId="{9DAC5C6E-305B-4D9C-ABFA-E21ED39649AB}" type="presParOf" srcId="{29495E67-3878-400B-B06B-75B0C7EF13BC}" destId="{101FB27C-2E3D-4282-B43A-CB61D6218535}" srcOrd="1" destOrd="0" presId="urn:microsoft.com/office/officeart/2005/8/layout/hierarchy1"/>
    <dgm:cxn modelId="{4422756A-687F-48C4-8EA4-6906C9F96B2F}" type="presParOf" srcId="{101FB27C-2E3D-4282-B43A-CB61D6218535}" destId="{EC7CE884-EEF4-463D-A606-5821DF910189}" srcOrd="0" destOrd="0" presId="urn:microsoft.com/office/officeart/2005/8/layout/hierarchy1"/>
    <dgm:cxn modelId="{5FF643DA-F6A2-42FD-B58C-07C9FB6DE5B5}" type="presParOf" srcId="{EC7CE884-EEF4-463D-A606-5821DF910189}" destId="{89F1E0CD-9DAC-4D4F-90ED-B3168DC0F76A}" srcOrd="0" destOrd="0" presId="urn:microsoft.com/office/officeart/2005/8/layout/hierarchy1"/>
    <dgm:cxn modelId="{5C3F6C06-4A49-48B5-9465-CF30726ABE7B}" type="presParOf" srcId="{EC7CE884-EEF4-463D-A606-5821DF910189}" destId="{A04846FC-6B84-42A8-82E0-3674235E0BE7}" srcOrd="1" destOrd="0" presId="urn:microsoft.com/office/officeart/2005/8/layout/hierarchy1"/>
    <dgm:cxn modelId="{E7A2956B-898B-408B-A703-DDB153B63AEF}" type="presParOf" srcId="{101FB27C-2E3D-4282-B43A-CB61D6218535}" destId="{D1A85F01-BD87-4EC6-B333-D9F8ACCEF1E8}" srcOrd="1" destOrd="0" presId="urn:microsoft.com/office/officeart/2005/8/layout/hierarchy1"/>
    <dgm:cxn modelId="{EADE638D-5C40-48EE-AA83-F4E8F78339B7}" type="presParOf" srcId="{D7D9F204-E93D-427E-9DE3-0F698962DBEF}" destId="{DA636B03-7CD3-470A-AF6D-921806B018C2}" srcOrd="2" destOrd="0" presId="urn:microsoft.com/office/officeart/2005/8/layout/hierarchy1"/>
    <dgm:cxn modelId="{76CE7AE3-56DC-4B2B-81E1-F56687042A8E}" type="presParOf" srcId="{D7D9F204-E93D-427E-9DE3-0F698962DBEF}" destId="{02CE730A-339C-48E2-9141-290F37B9273A}" srcOrd="3" destOrd="0" presId="urn:microsoft.com/office/officeart/2005/8/layout/hierarchy1"/>
    <dgm:cxn modelId="{249FFA50-CF20-4D5F-83CD-75A11D415311}" type="presParOf" srcId="{02CE730A-339C-48E2-9141-290F37B9273A}" destId="{C94C43F9-3BB4-4F1D-B4B1-8BF05F4CBDDA}" srcOrd="0" destOrd="0" presId="urn:microsoft.com/office/officeart/2005/8/layout/hierarchy1"/>
    <dgm:cxn modelId="{87ED4147-882E-4AEC-A3E5-E36CDC5143D3}" type="presParOf" srcId="{C94C43F9-3BB4-4F1D-B4B1-8BF05F4CBDDA}" destId="{66486F20-C1A9-4CB6-83C3-AFDC158DECDD}" srcOrd="0" destOrd="0" presId="urn:microsoft.com/office/officeart/2005/8/layout/hierarchy1"/>
    <dgm:cxn modelId="{E8217DC2-0551-4CD8-9210-F836DEE89AE9}" type="presParOf" srcId="{C94C43F9-3BB4-4F1D-B4B1-8BF05F4CBDDA}" destId="{91E50171-0BDE-4318-AF38-B47C9161F259}" srcOrd="1" destOrd="0" presId="urn:microsoft.com/office/officeart/2005/8/layout/hierarchy1"/>
    <dgm:cxn modelId="{C8ECDCE4-3A24-4FAD-AC41-1D3D64EDEC4A}" type="presParOf" srcId="{02CE730A-339C-48E2-9141-290F37B9273A}" destId="{3767221A-B7C3-4CE9-8288-BFB8F31EB9B1}" srcOrd="1" destOrd="0" presId="urn:microsoft.com/office/officeart/2005/8/layout/hierarchy1"/>
    <dgm:cxn modelId="{C609CF99-5051-443E-9396-298BEF5DEA50}" type="presParOf" srcId="{3767221A-B7C3-4CE9-8288-BFB8F31EB9B1}" destId="{A63B9E22-7662-4656-9A66-36147DB8BD1D}" srcOrd="0" destOrd="0" presId="urn:microsoft.com/office/officeart/2005/8/layout/hierarchy1"/>
    <dgm:cxn modelId="{7B83CF6F-4A3D-44C1-9801-D03DAE627206}" type="presParOf" srcId="{3767221A-B7C3-4CE9-8288-BFB8F31EB9B1}" destId="{7A6EB9DA-1524-447A-897D-A32F92D8642E}" srcOrd="1" destOrd="0" presId="urn:microsoft.com/office/officeart/2005/8/layout/hierarchy1"/>
    <dgm:cxn modelId="{B8D9484F-7447-4DDC-9318-95ABD3B46978}" type="presParOf" srcId="{7A6EB9DA-1524-447A-897D-A32F92D8642E}" destId="{E5D8DFF5-9EEE-4A2B-9101-6F84E3CE35CE}" srcOrd="0" destOrd="0" presId="urn:microsoft.com/office/officeart/2005/8/layout/hierarchy1"/>
    <dgm:cxn modelId="{5848ACF4-966E-4FB8-AA89-5CF24762F575}" type="presParOf" srcId="{E5D8DFF5-9EEE-4A2B-9101-6F84E3CE35CE}" destId="{67598DEE-13BA-4C89-9325-A248F3DFDFEF}" srcOrd="0" destOrd="0" presId="urn:microsoft.com/office/officeart/2005/8/layout/hierarchy1"/>
    <dgm:cxn modelId="{742DC974-2856-4939-8718-E0A64FF5791C}" type="presParOf" srcId="{E5D8DFF5-9EEE-4A2B-9101-6F84E3CE35CE}" destId="{2275526B-7A86-4B07-BCA5-6ADF6412C712}" srcOrd="1" destOrd="0" presId="urn:microsoft.com/office/officeart/2005/8/layout/hierarchy1"/>
    <dgm:cxn modelId="{C928EBA8-0406-4772-BFE6-90346487239C}" type="presParOf" srcId="{7A6EB9DA-1524-447A-897D-A32F92D8642E}" destId="{EB14D734-5A86-4E44-9867-E861BA923B65}" srcOrd="1" destOrd="0" presId="urn:microsoft.com/office/officeart/2005/8/layout/hierarchy1"/>
    <dgm:cxn modelId="{C9C6DF03-9A44-40A8-A63F-F9A69406B6FC}" type="presParOf" srcId="{EB14D734-5A86-4E44-9867-E861BA923B65}" destId="{E7D8EE37-2A78-483C-B358-ED98E999EFD6}" srcOrd="0" destOrd="0" presId="urn:microsoft.com/office/officeart/2005/8/layout/hierarchy1"/>
    <dgm:cxn modelId="{84FEAA3C-9F87-4921-A6AE-BC483A02960F}" type="presParOf" srcId="{EB14D734-5A86-4E44-9867-E861BA923B65}" destId="{08B1BF1E-5E23-4471-B7E3-507635A5A258}" srcOrd="1" destOrd="0" presId="urn:microsoft.com/office/officeart/2005/8/layout/hierarchy1"/>
    <dgm:cxn modelId="{4F6C7BFF-346F-4FD6-93AD-1900ADC9CA69}" type="presParOf" srcId="{08B1BF1E-5E23-4471-B7E3-507635A5A258}" destId="{1338DDA3-B54F-4337-B5E9-5507FA0CA677}" srcOrd="0" destOrd="0" presId="urn:microsoft.com/office/officeart/2005/8/layout/hierarchy1"/>
    <dgm:cxn modelId="{037800C2-8A5C-44C2-B16B-6CE48604C12E}" type="presParOf" srcId="{1338DDA3-B54F-4337-B5E9-5507FA0CA677}" destId="{759C1995-B8CE-4E20-914D-5DEE0DC62E83}" srcOrd="0" destOrd="0" presId="urn:microsoft.com/office/officeart/2005/8/layout/hierarchy1"/>
    <dgm:cxn modelId="{F4DAF7A8-2786-4CD0-86E2-ECB64C0FDF1F}" type="presParOf" srcId="{1338DDA3-B54F-4337-B5E9-5507FA0CA677}" destId="{4615F37D-10D1-4B13-8AF1-BFB70EF0E1E4}" srcOrd="1" destOrd="0" presId="urn:microsoft.com/office/officeart/2005/8/layout/hierarchy1"/>
    <dgm:cxn modelId="{84C28B53-3535-4C1E-B4E5-F614B5C3FF67}" type="presParOf" srcId="{08B1BF1E-5E23-4471-B7E3-507635A5A258}" destId="{B9F9EC25-8C96-4F75-A825-81CBD7CB9735}" srcOrd="1" destOrd="0" presId="urn:microsoft.com/office/officeart/2005/8/layout/hierarchy1"/>
    <dgm:cxn modelId="{3576DE88-7F38-4233-AFEB-857734FDAA45}" type="presParOf" srcId="{3767221A-B7C3-4CE9-8288-BFB8F31EB9B1}" destId="{FC7DAEE1-2BF7-4BFF-A604-5F54723C54DE}" srcOrd="2" destOrd="0" presId="urn:microsoft.com/office/officeart/2005/8/layout/hierarchy1"/>
    <dgm:cxn modelId="{C1752663-FC99-404D-9ED9-8B0836CBF05B}" type="presParOf" srcId="{3767221A-B7C3-4CE9-8288-BFB8F31EB9B1}" destId="{B82C9B06-529C-4AE1-ADC4-195D6F422E41}" srcOrd="3" destOrd="0" presId="urn:microsoft.com/office/officeart/2005/8/layout/hierarchy1"/>
    <dgm:cxn modelId="{B1632C99-B6B3-4D4A-955C-AAD76BD66647}" type="presParOf" srcId="{B82C9B06-529C-4AE1-ADC4-195D6F422E41}" destId="{5E5933A0-5DDA-41B9-8DFD-FA26FD478902}" srcOrd="0" destOrd="0" presId="urn:microsoft.com/office/officeart/2005/8/layout/hierarchy1"/>
    <dgm:cxn modelId="{16325BB7-2393-403F-97B1-A98490665319}" type="presParOf" srcId="{5E5933A0-5DDA-41B9-8DFD-FA26FD478902}" destId="{46EC70EE-423B-4B0D-9182-984B82544208}" srcOrd="0" destOrd="0" presId="urn:microsoft.com/office/officeart/2005/8/layout/hierarchy1"/>
    <dgm:cxn modelId="{222E449B-047A-4707-BD4D-3F8DD7232C7A}" type="presParOf" srcId="{5E5933A0-5DDA-41B9-8DFD-FA26FD478902}" destId="{1B9A7915-352F-4380-BE13-1877351953B2}" srcOrd="1" destOrd="0" presId="urn:microsoft.com/office/officeart/2005/8/layout/hierarchy1"/>
    <dgm:cxn modelId="{914E2013-6495-4D69-89D6-BB623A6608F5}" type="presParOf" srcId="{B82C9B06-529C-4AE1-ADC4-195D6F422E41}" destId="{E8D7FD45-BE92-44FE-967E-8F363DB2C3AC}" srcOrd="1" destOrd="0" presId="urn:microsoft.com/office/officeart/2005/8/layout/hierarchy1"/>
    <dgm:cxn modelId="{BF6997AE-D293-47AF-B336-39227F838925}" type="presParOf" srcId="{E8D7FD45-BE92-44FE-967E-8F363DB2C3AC}" destId="{8287FCA6-D3A3-4054-841B-DD8B5BB4C654}" srcOrd="0" destOrd="0" presId="urn:microsoft.com/office/officeart/2005/8/layout/hierarchy1"/>
    <dgm:cxn modelId="{30AF41C5-6904-443E-B3A7-6359AD512831}" type="presParOf" srcId="{E8D7FD45-BE92-44FE-967E-8F363DB2C3AC}" destId="{53E8161C-D9F6-40C9-82FE-ABCCB0B91825}" srcOrd="1" destOrd="0" presId="urn:microsoft.com/office/officeart/2005/8/layout/hierarchy1"/>
    <dgm:cxn modelId="{5F61A6E1-A079-40FA-9DB7-A32EAF59215B}" type="presParOf" srcId="{53E8161C-D9F6-40C9-82FE-ABCCB0B91825}" destId="{3AADB105-BAD5-4B8C-830C-86DEE6736E4B}" srcOrd="0" destOrd="0" presId="urn:microsoft.com/office/officeart/2005/8/layout/hierarchy1"/>
    <dgm:cxn modelId="{3BFCE97D-EF38-461C-916B-6BA1A94A886C}" type="presParOf" srcId="{3AADB105-BAD5-4B8C-830C-86DEE6736E4B}" destId="{772F738D-3F9D-4106-B58B-507AF0623B90}" srcOrd="0" destOrd="0" presId="urn:microsoft.com/office/officeart/2005/8/layout/hierarchy1"/>
    <dgm:cxn modelId="{E1D41FF1-8538-470C-9598-C7EDFBF35A2F}" type="presParOf" srcId="{3AADB105-BAD5-4B8C-830C-86DEE6736E4B}" destId="{D5853895-9D74-4E9C-BFCA-D91889B0850B}" srcOrd="1" destOrd="0" presId="urn:microsoft.com/office/officeart/2005/8/layout/hierarchy1"/>
    <dgm:cxn modelId="{E6451749-BF9A-4FC0-AC6F-3B096765CEE8}" type="presParOf" srcId="{53E8161C-D9F6-40C9-82FE-ABCCB0B91825}" destId="{5E7A6E5C-1019-492C-BC32-0CF75E537E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8D930-2945-4DF2-BCE3-012EA375382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DE96161-6BC4-4443-97A0-FBF4DFE975B6}">
      <dgm:prSet phldrT="[Metin]"/>
      <dgm:spPr/>
      <dgm:t>
        <a:bodyPr/>
        <a:lstStyle/>
        <a:p>
          <a:r>
            <a:rPr lang="tr-TR" smtClean="0"/>
            <a:t>Kategorik</a:t>
          </a:r>
          <a:endParaRPr lang="tr-TR"/>
        </a:p>
      </dgm:t>
    </dgm:pt>
    <dgm:pt modelId="{623B206E-F75B-4338-BE3E-9F84F4E45F7D}" type="parTrans" cxnId="{8449F094-58FD-4E32-83D8-043861EE7166}">
      <dgm:prSet/>
      <dgm:spPr/>
      <dgm:t>
        <a:bodyPr/>
        <a:lstStyle/>
        <a:p>
          <a:endParaRPr lang="tr-TR"/>
        </a:p>
      </dgm:t>
    </dgm:pt>
    <dgm:pt modelId="{E8741A00-845B-4B7C-A7D6-BEB2E3E57E9D}" type="sibTrans" cxnId="{8449F094-58FD-4E32-83D8-043861EE7166}">
      <dgm:prSet/>
      <dgm:spPr/>
      <dgm:t>
        <a:bodyPr/>
        <a:lstStyle/>
        <a:p>
          <a:endParaRPr lang="tr-TR"/>
        </a:p>
      </dgm:t>
    </dgm:pt>
    <dgm:pt modelId="{31ABF97D-124D-4D23-96A2-DB1F7BD1107E}">
      <dgm:prSet phldrT="[Metin]"/>
      <dgm:spPr/>
      <dgm:t>
        <a:bodyPr/>
        <a:lstStyle/>
        <a:p>
          <a:r>
            <a:rPr lang="tr-TR" smtClean="0"/>
            <a:t>2 Grup</a:t>
          </a:r>
          <a:endParaRPr lang="tr-TR"/>
        </a:p>
      </dgm:t>
    </dgm:pt>
    <dgm:pt modelId="{34921C3A-5532-46A3-A3AC-C885BD94EADC}" type="parTrans" cxnId="{CBF98130-B432-4E9A-B673-775FC4344F28}">
      <dgm:prSet/>
      <dgm:spPr/>
      <dgm:t>
        <a:bodyPr/>
        <a:lstStyle/>
        <a:p>
          <a:endParaRPr lang="tr-TR"/>
        </a:p>
      </dgm:t>
    </dgm:pt>
    <dgm:pt modelId="{F078B3DD-C7C2-41B6-A90A-A0ABFC7DA62F}" type="sibTrans" cxnId="{CBF98130-B432-4E9A-B673-775FC4344F28}">
      <dgm:prSet/>
      <dgm:spPr/>
      <dgm:t>
        <a:bodyPr/>
        <a:lstStyle/>
        <a:p>
          <a:endParaRPr lang="tr-TR"/>
        </a:p>
      </dgm:t>
    </dgm:pt>
    <dgm:pt modelId="{9ED44447-5353-4687-847A-8159F2632ECC}">
      <dgm:prSet phldrT="[Metin]"/>
      <dgm:spPr/>
      <dgm:t>
        <a:bodyPr/>
        <a:lstStyle/>
        <a:p>
          <a:r>
            <a:rPr lang="tr-TR" smtClean="0"/>
            <a:t>Bağımlı</a:t>
          </a:r>
          <a:endParaRPr lang="tr-TR"/>
        </a:p>
      </dgm:t>
    </dgm:pt>
    <dgm:pt modelId="{3782F4CF-9450-4462-B9D7-26B01B52C708}" type="parTrans" cxnId="{883494A5-07CE-47EB-9FDC-CB379D09E37C}">
      <dgm:prSet/>
      <dgm:spPr/>
      <dgm:t>
        <a:bodyPr/>
        <a:lstStyle/>
        <a:p>
          <a:endParaRPr lang="tr-TR"/>
        </a:p>
      </dgm:t>
    </dgm:pt>
    <dgm:pt modelId="{D82BBF17-D764-4779-A144-ADDDFAB09995}" type="sibTrans" cxnId="{883494A5-07CE-47EB-9FDC-CB379D09E37C}">
      <dgm:prSet/>
      <dgm:spPr/>
      <dgm:t>
        <a:bodyPr/>
        <a:lstStyle/>
        <a:p>
          <a:endParaRPr lang="tr-TR"/>
        </a:p>
      </dgm:t>
    </dgm:pt>
    <dgm:pt modelId="{EDB2663C-E093-4DF3-9DEA-63A3A676315A}">
      <dgm:prSet phldrT="[Metin]"/>
      <dgm:spPr/>
      <dgm:t>
        <a:bodyPr/>
        <a:lstStyle/>
        <a:p>
          <a:r>
            <a:rPr lang="tr-TR" smtClean="0"/>
            <a:t>Bağımsız</a:t>
          </a:r>
          <a:endParaRPr lang="tr-TR"/>
        </a:p>
      </dgm:t>
    </dgm:pt>
    <dgm:pt modelId="{D0B2C989-376D-44A4-AC33-A23E5BB191DF}" type="parTrans" cxnId="{F62AFD46-CD98-4280-B0DD-01D25F16F3C1}">
      <dgm:prSet/>
      <dgm:spPr/>
      <dgm:t>
        <a:bodyPr/>
        <a:lstStyle/>
        <a:p>
          <a:endParaRPr lang="tr-TR"/>
        </a:p>
      </dgm:t>
    </dgm:pt>
    <dgm:pt modelId="{33DD6908-1DB4-4BF6-B68A-767695CFF59B}" type="sibTrans" cxnId="{F62AFD46-CD98-4280-B0DD-01D25F16F3C1}">
      <dgm:prSet/>
      <dgm:spPr/>
      <dgm:t>
        <a:bodyPr/>
        <a:lstStyle/>
        <a:p>
          <a:endParaRPr lang="tr-TR"/>
        </a:p>
      </dgm:t>
    </dgm:pt>
    <dgm:pt modelId="{135DAABC-87BD-4AD5-A497-05551D9354FD}">
      <dgm:prSet phldrT="[Metin]"/>
      <dgm:spPr/>
      <dgm:t>
        <a:bodyPr/>
        <a:lstStyle/>
        <a:p>
          <a:r>
            <a:rPr lang="tr-TR" smtClean="0"/>
            <a:t>&gt;2 Grup</a:t>
          </a:r>
          <a:endParaRPr lang="tr-TR"/>
        </a:p>
      </dgm:t>
    </dgm:pt>
    <dgm:pt modelId="{9AC59C71-8E11-4093-8130-5B45D91AE97F}" type="parTrans" cxnId="{02908186-4365-451F-9912-7700B6EABC4D}">
      <dgm:prSet/>
      <dgm:spPr/>
      <dgm:t>
        <a:bodyPr/>
        <a:lstStyle/>
        <a:p>
          <a:endParaRPr lang="tr-TR"/>
        </a:p>
      </dgm:t>
    </dgm:pt>
    <dgm:pt modelId="{326970C5-D163-4358-86C0-7A4E32093D48}" type="sibTrans" cxnId="{02908186-4365-451F-9912-7700B6EABC4D}">
      <dgm:prSet/>
      <dgm:spPr/>
      <dgm:t>
        <a:bodyPr/>
        <a:lstStyle/>
        <a:p>
          <a:endParaRPr lang="tr-TR"/>
        </a:p>
      </dgm:t>
    </dgm:pt>
    <dgm:pt modelId="{EB6C5037-ED1D-4BFE-9CB2-6B4632DA2953}">
      <dgm:prSet phldrT="[Metin]"/>
      <dgm:spPr/>
      <dgm:t>
        <a:bodyPr/>
        <a:lstStyle/>
        <a:p>
          <a:r>
            <a:rPr lang="tr-TR" smtClean="0"/>
            <a:t>Bağımlı</a:t>
          </a:r>
          <a:endParaRPr lang="tr-TR"/>
        </a:p>
      </dgm:t>
    </dgm:pt>
    <dgm:pt modelId="{77070809-EFC7-439D-B059-8DCE305F3751}" type="parTrans" cxnId="{E19CC508-F3B9-4F8E-A72B-2BC29C76AD78}">
      <dgm:prSet/>
      <dgm:spPr/>
      <dgm:t>
        <a:bodyPr/>
        <a:lstStyle/>
        <a:p>
          <a:endParaRPr lang="tr-TR"/>
        </a:p>
      </dgm:t>
    </dgm:pt>
    <dgm:pt modelId="{5C8C9F81-9299-420D-B538-59C99A494DDC}" type="sibTrans" cxnId="{E19CC508-F3B9-4F8E-A72B-2BC29C76AD78}">
      <dgm:prSet/>
      <dgm:spPr/>
      <dgm:t>
        <a:bodyPr/>
        <a:lstStyle/>
        <a:p>
          <a:endParaRPr lang="tr-TR"/>
        </a:p>
      </dgm:t>
    </dgm:pt>
    <dgm:pt modelId="{688A1DD9-383B-48AD-BA29-1EE124F70F79}">
      <dgm:prSet phldrT="[Metin]"/>
      <dgm:spPr/>
      <dgm:t>
        <a:bodyPr/>
        <a:lstStyle/>
        <a:p>
          <a:r>
            <a:rPr lang="tr-TR" smtClean="0"/>
            <a:t>Bağımsız</a:t>
          </a:r>
          <a:endParaRPr lang="tr-TR"/>
        </a:p>
      </dgm:t>
    </dgm:pt>
    <dgm:pt modelId="{C3DDA165-AF95-4345-A0C3-BD7D059B29C8}" type="parTrans" cxnId="{E7C2E17F-BF08-4765-9CBC-9DFACEDE4F6A}">
      <dgm:prSet/>
      <dgm:spPr/>
      <dgm:t>
        <a:bodyPr/>
        <a:lstStyle/>
        <a:p>
          <a:endParaRPr lang="tr-TR"/>
        </a:p>
      </dgm:t>
    </dgm:pt>
    <dgm:pt modelId="{5905E918-F07E-46D5-B3BE-C59B16969052}" type="sibTrans" cxnId="{E7C2E17F-BF08-4765-9CBC-9DFACEDE4F6A}">
      <dgm:prSet/>
      <dgm:spPr/>
      <dgm:t>
        <a:bodyPr/>
        <a:lstStyle/>
        <a:p>
          <a:endParaRPr lang="tr-TR"/>
        </a:p>
      </dgm:t>
    </dgm:pt>
    <dgm:pt modelId="{953FA78C-F7D2-4FF1-92DB-56A6DB935402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Mc Nemar</a:t>
          </a:r>
          <a:endParaRPr lang="tr-TR"/>
        </a:p>
      </dgm:t>
    </dgm:pt>
    <dgm:pt modelId="{773BE8E2-EB1A-49A5-B0A2-61D1A3D49480}" type="parTrans" cxnId="{4CA9DCB5-4B01-4B59-9CF8-659C27BCEF13}">
      <dgm:prSet/>
      <dgm:spPr/>
      <dgm:t>
        <a:bodyPr/>
        <a:lstStyle/>
        <a:p>
          <a:endParaRPr lang="tr-TR"/>
        </a:p>
      </dgm:t>
    </dgm:pt>
    <dgm:pt modelId="{59CF7387-E813-4413-8D75-70C0F28C69DD}" type="sibTrans" cxnId="{4CA9DCB5-4B01-4B59-9CF8-659C27BCEF13}">
      <dgm:prSet/>
      <dgm:spPr/>
      <dgm:t>
        <a:bodyPr/>
        <a:lstStyle/>
        <a:p>
          <a:endParaRPr lang="tr-TR"/>
        </a:p>
      </dgm:t>
    </dgm:pt>
    <dgm:pt modelId="{671EEBE0-0699-4EE1-97CC-B6BDB6188A21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 Kare </a:t>
          </a:r>
          <a:r>
            <a:rPr lang="tr-TR" smtClean="0"/>
            <a:t>– Fisher exact</a:t>
          </a:r>
          <a:endParaRPr lang="tr-TR"/>
        </a:p>
      </dgm:t>
    </dgm:pt>
    <dgm:pt modelId="{FD61B96D-58CC-4079-911C-D237695664C2}" type="parTrans" cxnId="{D39CA796-4277-480D-907A-03B50834EF09}">
      <dgm:prSet/>
      <dgm:spPr/>
      <dgm:t>
        <a:bodyPr/>
        <a:lstStyle/>
        <a:p>
          <a:endParaRPr lang="tr-TR"/>
        </a:p>
      </dgm:t>
    </dgm:pt>
    <dgm:pt modelId="{2B9EADDC-C6D9-4B59-8B38-BC13805D130A}" type="sibTrans" cxnId="{D39CA796-4277-480D-907A-03B50834EF09}">
      <dgm:prSet/>
      <dgm:spPr/>
      <dgm:t>
        <a:bodyPr/>
        <a:lstStyle/>
        <a:p>
          <a:endParaRPr lang="tr-TR"/>
        </a:p>
      </dgm:t>
    </dgm:pt>
    <dgm:pt modelId="{69C41665-75DE-4CF9-A6CB-2A8E6F35344D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 kare </a:t>
          </a:r>
          <a:r>
            <a:rPr lang="tr-TR" smtClean="0"/>
            <a:t>– Ki kare trend</a:t>
          </a:r>
          <a:endParaRPr lang="tr-TR"/>
        </a:p>
      </dgm:t>
    </dgm:pt>
    <dgm:pt modelId="{2E7EABA2-2E9B-4AC0-8532-666138DE5ED2}" type="parTrans" cxnId="{423F6E2A-C3C6-4950-844A-B2A161DD134B}">
      <dgm:prSet/>
      <dgm:spPr/>
      <dgm:t>
        <a:bodyPr/>
        <a:lstStyle/>
        <a:p>
          <a:endParaRPr lang="tr-TR"/>
        </a:p>
      </dgm:t>
    </dgm:pt>
    <dgm:pt modelId="{FAA6A2C4-2A05-4DE2-B412-4BDECCE0B757}" type="sibTrans" cxnId="{423F6E2A-C3C6-4950-844A-B2A161DD134B}">
      <dgm:prSet/>
      <dgm:spPr/>
      <dgm:t>
        <a:bodyPr/>
        <a:lstStyle/>
        <a:p>
          <a:endParaRPr lang="tr-TR"/>
        </a:p>
      </dgm:t>
    </dgm:pt>
    <dgm:pt modelId="{463DAC1F-45B3-4810-9A2E-24C45624AE81}">
      <dgm:prSet phldrT="[Metin]"/>
      <dgm:spPr/>
      <dgm:t>
        <a:bodyPr/>
        <a:lstStyle/>
        <a:p>
          <a:r>
            <a:rPr lang="tr-TR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Cochrane Q</a:t>
          </a:r>
          <a:endParaRPr lang="tr-TR"/>
        </a:p>
      </dgm:t>
    </dgm:pt>
    <dgm:pt modelId="{683B8AC8-7B49-4658-BB66-257568350A62}" type="parTrans" cxnId="{6B72507D-48C5-44AC-AC6D-4E72DD684B79}">
      <dgm:prSet/>
      <dgm:spPr/>
      <dgm:t>
        <a:bodyPr/>
        <a:lstStyle/>
        <a:p>
          <a:endParaRPr lang="tr-TR"/>
        </a:p>
      </dgm:t>
    </dgm:pt>
    <dgm:pt modelId="{410A0BCC-66F8-469B-BCDE-0F521BE9DEA3}" type="sibTrans" cxnId="{6B72507D-48C5-44AC-AC6D-4E72DD684B79}">
      <dgm:prSet/>
      <dgm:spPr/>
      <dgm:t>
        <a:bodyPr/>
        <a:lstStyle/>
        <a:p>
          <a:endParaRPr lang="tr-TR"/>
        </a:p>
      </dgm:t>
    </dgm:pt>
    <dgm:pt modelId="{34405F50-A985-4A16-839D-59FCC6E3C6A4}" type="pres">
      <dgm:prSet presAssocID="{7428D930-2945-4DF2-BCE3-012EA37538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AF61A0-C457-45E6-B563-DA4AE4F0D745}" type="pres">
      <dgm:prSet presAssocID="{6DE96161-6BC4-4443-97A0-FBF4DFE975B6}" presName="hierRoot1" presStyleCnt="0"/>
      <dgm:spPr/>
    </dgm:pt>
    <dgm:pt modelId="{0FC11551-7778-4628-B9EB-03C643139072}" type="pres">
      <dgm:prSet presAssocID="{6DE96161-6BC4-4443-97A0-FBF4DFE975B6}" presName="composite" presStyleCnt="0"/>
      <dgm:spPr/>
    </dgm:pt>
    <dgm:pt modelId="{C4C0782D-03E2-4634-A028-5756700143DB}" type="pres">
      <dgm:prSet presAssocID="{6DE96161-6BC4-4443-97A0-FBF4DFE975B6}" presName="background" presStyleLbl="node0" presStyleIdx="0" presStyleCnt="1"/>
      <dgm:spPr/>
    </dgm:pt>
    <dgm:pt modelId="{CE9E4C70-D2CD-417F-BE63-016744A193C0}" type="pres">
      <dgm:prSet presAssocID="{6DE96161-6BC4-4443-97A0-FBF4DFE975B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7D9F204-E93D-427E-9DE3-0F698962DBEF}" type="pres">
      <dgm:prSet presAssocID="{6DE96161-6BC4-4443-97A0-FBF4DFE975B6}" presName="hierChild2" presStyleCnt="0"/>
      <dgm:spPr/>
    </dgm:pt>
    <dgm:pt modelId="{C2FEECA6-DD85-4A23-96D0-670E127AA8C8}" type="pres">
      <dgm:prSet presAssocID="{34921C3A-5532-46A3-A3AC-C885BD94EADC}" presName="Name10" presStyleLbl="parChTrans1D2" presStyleIdx="0" presStyleCnt="2"/>
      <dgm:spPr/>
    </dgm:pt>
    <dgm:pt modelId="{E147D50E-9E11-4332-9488-5EAC890321A8}" type="pres">
      <dgm:prSet presAssocID="{31ABF97D-124D-4D23-96A2-DB1F7BD1107E}" presName="hierRoot2" presStyleCnt="0"/>
      <dgm:spPr/>
    </dgm:pt>
    <dgm:pt modelId="{13F2C8D1-DAA4-4EF0-BC26-B56F9C4F083C}" type="pres">
      <dgm:prSet presAssocID="{31ABF97D-124D-4D23-96A2-DB1F7BD1107E}" presName="composite2" presStyleCnt="0"/>
      <dgm:spPr/>
    </dgm:pt>
    <dgm:pt modelId="{70B1E4A3-4C3F-4765-BB36-0DEBCF225309}" type="pres">
      <dgm:prSet presAssocID="{31ABF97D-124D-4D23-96A2-DB1F7BD1107E}" presName="background2" presStyleLbl="node2" presStyleIdx="0" presStyleCnt="2"/>
      <dgm:spPr/>
    </dgm:pt>
    <dgm:pt modelId="{52348225-95C4-4C56-A92C-7DDC17769CE1}" type="pres">
      <dgm:prSet presAssocID="{31ABF97D-124D-4D23-96A2-DB1F7BD1107E}" presName="text2" presStyleLbl="fgAcc2" presStyleIdx="0" presStyleCnt="2">
        <dgm:presLayoutVars>
          <dgm:chPref val="3"/>
        </dgm:presLayoutVars>
      </dgm:prSet>
      <dgm:spPr/>
    </dgm:pt>
    <dgm:pt modelId="{1E109D96-18DA-4F5C-96D2-41BDBB003053}" type="pres">
      <dgm:prSet presAssocID="{31ABF97D-124D-4D23-96A2-DB1F7BD1107E}" presName="hierChild3" presStyleCnt="0"/>
      <dgm:spPr/>
    </dgm:pt>
    <dgm:pt modelId="{77084391-23B4-481E-AE9D-1A7DCD93259E}" type="pres">
      <dgm:prSet presAssocID="{3782F4CF-9450-4462-B9D7-26B01B52C708}" presName="Name17" presStyleLbl="parChTrans1D3" presStyleIdx="0" presStyleCnt="4"/>
      <dgm:spPr/>
    </dgm:pt>
    <dgm:pt modelId="{ACCF5748-2DD2-4533-AEF1-BBDB28A67681}" type="pres">
      <dgm:prSet presAssocID="{9ED44447-5353-4687-847A-8159F2632ECC}" presName="hierRoot3" presStyleCnt="0"/>
      <dgm:spPr/>
    </dgm:pt>
    <dgm:pt modelId="{833896F3-104E-489D-B2B0-301EBEC70DCC}" type="pres">
      <dgm:prSet presAssocID="{9ED44447-5353-4687-847A-8159F2632ECC}" presName="composite3" presStyleCnt="0"/>
      <dgm:spPr/>
    </dgm:pt>
    <dgm:pt modelId="{E4278C48-1BC1-4EDC-9512-54B25D426EAD}" type="pres">
      <dgm:prSet presAssocID="{9ED44447-5353-4687-847A-8159F2632ECC}" presName="background3" presStyleLbl="node3" presStyleIdx="0" presStyleCnt="4"/>
      <dgm:spPr/>
    </dgm:pt>
    <dgm:pt modelId="{03D3DAFA-7F3C-4C10-8C79-8B5106E0A797}" type="pres">
      <dgm:prSet presAssocID="{9ED44447-5353-4687-847A-8159F2632ECC}" presName="text3" presStyleLbl="fgAcc3" presStyleIdx="0" presStyleCnt="4">
        <dgm:presLayoutVars>
          <dgm:chPref val="3"/>
        </dgm:presLayoutVars>
      </dgm:prSet>
      <dgm:spPr/>
    </dgm:pt>
    <dgm:pt modelId="{3F709662-BD75-44D5-B3B1-D47DEB95C6F6}" type="pres">
      <dgm:prSet presAssocID="{9ED44447-5353-4687-847A-8159F2632ECC}" presName="hierChild4" presStyleCnt="0"/>
      <dgm:spPr/>
    </dgm:pt>
    <dgm:pt modelId="{90421BB3-AEA9-4D34-A69D-7061E14A5AC8}" type="pres">
      <dgm:prSet presAssocID="{773BE8E2-EB1A-49A5-B0A2-61D1A3D49480}" presName="Name23" presStyleLbl="parChTrans1D4" presStyleIdx="0" presStyleCnt="4"/>
      <dgm:spPr/>
    </dgm:pt>
    <dgm:pt modelId="{CE26B71B-F51E-47DF-8E69-8109EF1E5811}" type="pres">
      <dgm:prSet presAssocID="{953FA78C-F7D2-4FF1-92DB-56A6DB935402}" presName="hierRoot4" presStyleCnt="0"/>
      <dgm:spPr/>
    </dgm:pt>
    <dgm:pt modelId="{B72447F0-C75F-44BE-A3BF-05AD341FB92A}" type="pres">
      <dgm:prSet presAssocID="{953FA78C-F7D2-4FF1-92DB-56A6DB935402}" presName="composite4" presStyleCnt="0"/>
      <dgm:spPr/>
    </dgm:pt>
    <dgm:pt modelId="{1190D85A-057B-48C4-BAA4-539938363DAC}" type="pres">
      <dgm:prSet presAssocID="{953FA78C-F7D2-4FF1-92DB-56A6DB935402}" presName="background4" presStyleLbl="node4" presStyleIdx="0" presStyleCnt="4"/>
      <dgm:spPr/>
    </dgm:pt>
    <dgm:pt modelId="{DF63E4BD-E9FC-4C40-B0DB-8C295AE55C3C}" type="pres">
      <dgm:prSet presAssocID="{953FA78C-F7D2-4FF1-92DB-56A6DB935402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98EDB5-EE6D-4461-A046-725F11F5BDFC}" type="pres">
      <dgm:prSet presAssocID="{953FA78C-F7D2-4FF1-92DB-56A6DB935402}" presName="hierChild5" presStyleCnt="0"/>
      <dgm:spPr/>
    </dgm:pt>
    <dgm:pt modelId="{69CA249E-1C79-4774-8DF8-86E59C8B6DB7}" type="pres">
      <dgm:prSet presAssocID="{D0B2C989-376D-44A4-AC33-A23E5BB191DF}" presName="Name17" presStyleLbl="parChTrans1D3" presStyleIdx="1" presStyleCnt="4"/>
      <dgm:spPr/>
    </dgm:pt>
    <dgm:pt modelId="{147F34D2-4D8F-49D8-9067-E8B6A194C470}" type="pres">
      <dgm:prSet presAssocID="{EDB2663C-E093-4DF3-9DEA-63A3A676315A}" presName="hierRoot3" presStyleCnt="0"/>
      <dgm:spPr/>
    </dgm:pt>
    <dgm:pt modelId="{19C29945-D098-45D5-8533-2B673927B0CD}" type="pres">
      <dgm:prSet presAssocID="{EDB2663C-E093-4DF3-9DEA-63A3A676315A}" presName="composite3" presStyleCnt="0"/>
      <dgm:spPr/>
    </dgm:pt>
    <dgm:pt modelId="{160A5E33-2DDE-4F13-83E6-770996743AB0}" type="pres">
      <dgm:prSet presAssocID="{EDB2663C-E093-4DF3-9DEA-63A3A676315A}" presName="background3" presStyleLbl="node3" presStyleIdx="1" presStyleCnt="4"/>
      <dgm:spPr/>
    </dgm:pt>
    <dgm:pt modelId="{62229382-AF88-46D1-AE13-516554F7533F}" type="pres">
      <dgm:prSet presAssocID="{EDB2663C-E093-4DF3-9DEA-63A3A676315A}" presName="text3" presStyleLbl="fgAcc3" presStyleIdx="1" presStyleCnt="4">
        <dgm:presLayoutVars>
          <dgm:chPref val="3"/>
        </dgm:presLayoutVars>
      </dgm:prSet>
      <dgm:spPr/>
    </dgm:pt>
    <dgm:pt modelId="{29495E67-3878-400B-B06B-75B0C7EF13BC}" type="pres">
      <dgm:prSet presAssocID="{EDB2663C-E093-4DF3-9DEA-63A3A676315A}" presName="hierChild4" presStyleCnt="0"/>
      <dgm:spPr/>
    </dgm:pt>
    <dgm:pt modelId="{0ADA47B1-E5A8-4F13-9FE2-39ACA72F2889}" type="pres">
      <dgm:prSet presAssocID="{FD61B96D-58CC-4079-911C-D237695664C2}" presName="Name23" presStyleLbl="parChTrans1D4" presStyleIdx="1" presStyleCnt="4"/>
      <dgm:spPr/>
    </dgm:pt>
    <dgm:pt modelId="{101FB27C-2E3D-4282-B43A-CB61D6218535}" type="pres">
      <dgm:prSet presAssocID="{671EEBE0-0699-4EE1-97CC-B6BDB6188A21}" presName="hierRoot4" presStyleCnt="0"/>
      <dgm:spPr/>
    </dgm:pt>
    <dgm:pt modelId="{EC7CE884-EEF4-463D-A606-5821DF910189}" type="pres">
      <dgm:prSet presAssocID="{671EEBE0-0699-4EE1-97CC-B6BDB6188A21}" presName="composite4" presStyleCnt="0"/>
      <dgm:spPr/>
    </dgm:pt>
    <dgm:pt modelId="{89F1E0CD-9DAC-4D4F-90ED-B3168DC0F76A}" type="pres">
      <dgm:prSet presAssocID="{671EEBE0-0699-4EE1-97CC-B6BDB6188A21}" presName="background4" presStyleLbl="node4" presStyleIdx="1" presStyleCnt="4"/>
      <dgm:spPr/>
    </dgm:pt>
    <dgm:pt modelId="{A04846FC-6B84-42A8-82E0-3674235E0BE7}" type="pres">
      <dgm:prSet presAssocID="{671EEBE0-0699-4EE1-97CC-B6BDB6188A21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1A85F01-BD87-4EC6-B333-D9F8ACCEF1E8}" type="pres">
      <dgm:prSet presAssocID="{671EEBE0-0699-4EE1-97CC-B6BDB6188A21}" presName="hierChild5" presStyleCnt="0"/>
      <dgm:spPr/>
    </dgm:pt>
    <dgm:pt modelId="{DA636B03-7CD3-470A-AF6D-921806B018C2}" type="pres">
      <dgm:prSet presAssocID="{9AC59C71-8E11-4093-8130-5B45D91AE97F}" presName="Name10" presStyleLbl="parChTrans1D2" presStyleIdx="1" presStyleCnt="2"/>
      <dgm:spPr/>
    </dgm:pt>
    <dgm:pt modelId="{02CE730A-339C-48E2-9141-290F37B9273A}" type="pres">
      <dgm:prSet presAssocID="{135DAABC-87BD-4AD5-A497-05551D9354FD}" presName="hierRoot2" presStyleCnt="0"/>
      <dgm:spPr/>
    </dgm:pt>
    <dgm:pt modelId="{C94C43F9-3BB4-4F1D-B4B1-8BF05F4CBDDA}" type="pres">
      <dgm:prSet presAssocID="{135DAABC-87BD-4AD5-A497-05551D9354FD}" presName="composite2" presStyleCnt="0"/>
      <dgm:spPr/>
    </dgm:pt>
    <dgm:pt modelId="{66486F20-C1A9-4CB6-83C3-AFDC158DECDD}" type="pres">
      <dgm:prSet presAssocID="{135DAABC-87BD-4AD5-A497-05551D9354FD}" presName="background2" presStyleLbl="node2" presStyleIdx="1" presStyleCnt="2"/>
      <dgm:spPr/>
    </dgm:pt>
    <dgm:pt modelId="{91E50171-0BDE-4318-AF38-B47C9161F259}" type="pres">
      <dgm:prSet presAssocID="{135DAABC-87BD-4AD5-A497-05551D9354F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767221A-B7C3-4CE9-8288-BFB8F31EB9B1}" type="pres">
      <dgm:prSet presAssocID="{135DAABC-87BD-4AD5-A497-05551D9354FD}" presName="hierChild3" presStyleCnt="0"/>
      <dgm:spPr/>
    </dgm:pt>
    <dgm:pt modelId="{A63B9E22-7662-4656-9A66-36147DB8BD1D}" type="pres">
      <dgm:prSet presAssocID="{77070809-EFC7-439D-B059-8DCE305F3751}" presName="Name17" presStyleLbl="parChTrans1D3" presStyleIdx="2" presStyleCnt="4"/>
      <dgm:spPr/>
    </dgm:pt>
    <dgm:pt modelId="{7A6EB9DA-1524-447A-897D-A32F92D8642E}" type="pres">
      <dgm:prSet presAssocID="{EB6C5037-ED1D-4BFE-9CB2-6B4632DA2953}" presName="hierRoot3" presStyleCnt="0"/>
      <dgm:spPr/>
    </dgm:pt>
    <dgm:pt modelId="{E5D8DFF5-9EEE-4A2B-9101-6F84E3CE35CE}" type="pres">
      <dgm:prSet presAssocID="{EB6C5037-ED1D-4BFE-9CB2-6B4632DA2953}" presName="composite3" presStyleCnt="0"/>
      <dgm:spPr/>
    </dgm:pt>
    <dgm:pt modelId="{67598DEE-13BA-4C89-9325-A248F3DFDFEF}" type="pres">
      <dgm:prSet presAssocID="{EB6C5037-ED1D-4BFE-9CB2-6B4632DA2953}" presName="background3" presStyleLbl="node3" presStyleIdx="2" presStyleCnt="4"/>
      <dgm:spPr/>
    </dgm:pt>
    <dgm:pt modelId="{2275526B-7A86-4B07-BCA5-6ADF6412C712}" type="pres">
      <dgm:prSet presAssocID="{EB6C5037-ED1D-4BFE-9CB2-6B4632DA2953}" presName="text3" presStyleLbl="fgAcc3" presStyleIdx="2" presStyleCnt="4">
        <dgm:presLayoutVars>
          <dgm:chPref val="3"/>
        </dgm:presLayoutVars>
      </dgm:prSet>
      <dgm:spPr/>
    </dgm:pt>
    <dgm:pt modelId="{EB14D734-5A86-4E44-9867-E861BA923B65}" type="pres">
      <dgm:prSet presAssocID="{EB6C5037-ED1D-4BFE-9CB2-6B4632DA2953}" presName="hierChild4" presStyleCnt="0"/>
      <dgm:spPr/>
    </dgm:pt>
    <dgm:pt modelId="{E7D8EE37-2A78-483C-B358-ED98E999EFD6}" type="pres">
      <dgm:prSet presAssocID="{2E7EABA2-2E9B-4AC0-8532-666138DE5ED2}" presName="Name23" presStyleLbl="parChTrans1D4" presStyleIdx="2" presStyleCnt="4"/>
      <dgm:spPr/>
    </dgm:pt>
    <dgm:pt modelId="{08B1BF1E-5E23-4471-B7E3-507635A5A258}" type="pres">
      <dgm:prSet presAssocID="{69C41665-75DE-4CF9-A6CB-2A8E6F35344D}" presName="hierRoot4" presStyleCnt="0"/>
      <dgm:spPr/>
    </dgm:pt>
    <dgm:pt modelId="{1338DDA3-B54F-4337-B5E9-5507FA0CA677}" type="pres">
      <dgm:prSet presAssocID="{69C41665-75DE-4CF9-A6CB-2A8E6F35344D}" presName="composite4" presStyleCnt="0"/>
      <dgm:spPr/>
    </dgm:pt>
    <dgm:pt modelId="{759C1995-B8CE-4E20-914D-5DEE0DC62E83}" type="pres">
      <dgm:prSet presAssocID="{69C41665-75DE-4CF9-A6CB-2A8E6F35344D}" presName="background4" presStyleLbl="node4" presStyleIdx="2" presStyleCnt="4"/>
      <dgm:spPr/>
    </dgm:pt>
    <dgm:pt modelId="{4615F37D-10D1-4B13-8AF1-BFB70EF0E1E4}" type="pres">
      <dgm:prSet presAssocID="{69C41665-75DE-4CF9-A6CB-2A8E6F35344D}" presName="text4" presStyleLbl="fgAcc4" presStyleIdx="2" presStyleCnt="4">
        <dgm:presLayoutVars>
          <dgm:chPref val="3"/>
        </dgm:presLayoutVars>
      </dgm:prSet>
      <dgm:spPr/>
    </dgm:pt>
    <dgm:pt modelId="{B9F9EC25-8C96-4F75-A825-81CBD7CB9735}" type="pres">
      <dgm:prSet presAssocID="{69C41665-75DE-4CF9-A6CB-2A8E6F35344D}" presName="hierChild5" presStyleCnt="0"/>
      <dgm:spPr/>
    </dgm:pt>
    <dgm:pt modelId="{FC7DAEE1-2BF7-4BFF-A604-5F54723C54DE}" type="pres">
      <dgm:prSet presAssocID="{C3DDA165-AF95-4345-A0C3-BD7D059B29C8}" presName="Name17" presStyleLbl="parChTrans1D3" presStyleIdx="3" presStyleCnt="4"/>
      <dgm:spPr/>
    </dgm:pt>
    <dgm:pt modelId="{B82C9B06-529C-4AE1-ADC4-195D6F422E41}" type="pres">
      <dgm:prSet presAssocID="{688A1DD9-383B-48AD-BA29-1EE124F70F79}" presName="hierRoot3" presStyleCnt="0"/>
      <dgm:spPr/>
    </dgm:pt>
    <dgm:pt modelId="{5E5933A0-5DDA-41B9-8DFD-FA26FD478902}" type="pres">
      <dgm:prSet presAssocID="{688A1DD9-383B-48AD-BA29-1EE124F70F79}" presName="composite3" presStyleCnt="0"/>
      <dgm:spPr/>
    </dgm:pt>
    <dgm:pt modelId="{46EC70EE-423B-4B0D-9182-984B82544208}" type="pres">
      <dgm:prSet presAssocID="{688A1DD9-383B-48AD-BA29-1EE124F70F79}" presName="background3" presStyleLbl="node3" presStyleIdx="3" presStyleCnt="4"/>
      <dgm:spPr/>
    </dgm:pt>
    <dgm:pt modelId="{1B9A7915-352F-4380-BE13-1877351953B2}" type="pres">
      <dgm:prSet presAssocID="{688A1DD9-383B-48AD-BA29-1EE124F70F79}" presName="text3" presStyleLbl="fgAcc3" presStyleIdx="3" presStyleCnt="4">
        <dgm:presLayoutVars>
          <dgm:chPref val="3"/>
        </dgm:presLayoutVars>
      </dgm:prSet>
      <dgm:spPr/>
    </dgm:pt>
    <dgm:pt modelId="{E8D7FD45-BE92-44FE-967E-8F363DB2C3AC}" type="pres">
      <dgm:prSet presAssocID="{688A1DD9-383B-48AD-BA29-1EE124F70F79}" presName="hierChild4" presStyleCnt="0"/>
      <dgm:spPr/>
    </dgm:pt>
    <dgm:pt modelId="{8287FCA6-D3A3-4054-841B-DD8B5BB4C654}" type="pres">
      <dgm:prSet presAssocID="{683B8AC8-7B49-4658-BB66-257568350A62}" presName="Name23" presStyleLbl="parChTrans1D4" presStyleIdx="3" presStyleCnt="4"/>
      <dgm:spPr/>
    </dgm:pt>
    <dgm:pt modelId="{53E8161C-D9F6-40C9-82FE-ABCCB0B91825}" type="pres">
      <dgm:prSet presAssocID="{463DAC1F-45B3-4810-9A2E-24C45624AE81}" presName="hierRoot4" presStyleCnt="0"/>
      <dgm:spPr/>
    </dgm:pt>
    <dgm:pt modelId="{3AADB105-BAD5-4B8C-830C-86DEE6736E4B}" type="pres">
      <dgm:prSet presAssocID="{463DAC1F-45B3-4810-9A2E-24C45624AE81}" presName="composite4" presStyleCnt="0"/>
      <dgm:spPr/>
    </dgm:pt>
    <dgm:pt modelId="{772F738D-3F9D-4106-B58B-507AF0623B90}" type="pres">
      <dgm:prSet presAssocID="{463DAC1F-45B3-4810-9A2E-24C45624AE81}" presName="background4" presStyleLbl="node4" presStyleIdx="3" presStyleCnt="4"/>
      <dgm:spPr/>
    </dgm:pt>
    <dgm:pt modelId="{D5853895-9D74-4E9C-BFCA-D91889B0850B}" type="pres">
      <dgm:prSet presAssocID="{463DAC1F-45B3-4810-9A2E-24C45624AE81}" presName="text4" presStyleLbl="fgAcc4" presStyleIdx="3" presStyleCnt="4">
        <dgm:presLayoutVars>
          <dgm:chPref val="3"/>
        </dgm:presLayoutVars>
      </dgm:prSet>
      <dgm:spPr/>
    </dgm:pt>
    <dgm:pt modelId="{5E7A6E5C-1019-492C-BC32-0CF75E537ECB}" type="pres">
      <dgm:prSet presAssocID="{463DAC1F-45B3-4810-9A2E-24C45624AE81}" presName="hierChild5" presStyleCnt="0"/>
      <dgm:spPr/>
    </dgm:pt>
  </dgm:ptLst>
  <dgm:cxnLst>
    <dgm:cxn modelId="{6B72507D-48C5-44AC-AC6D-4E72DD684B79}" srcId="{688A1DD9-383B-48AD-BA29-1EE124F70F79}" destId="{463DAC1F-45B3-4810-9A2E-24C45624AE81}" srcOrd="0" destOrd="0" parTransId="{683B8AC8-7B49-4658-BB66-257568350A62}" sibTransId="{410A0BCC-66F8-469B-BCDE-0F521BE9DEA3}"/>
    <dgm:cxn modelId="{84DB8663-CF04-45D4-AA4D-90A65E6AB3FC}" type="presOf" srcId="{77070809-EFC7-439D-B059-8DCE305F3751}" destId="{A63B9E22-7662-4656-9A66-36147DB8BD1D}" srcOrd="0" destOrd="0" presId="urn:microsoft.com/office/officeart/2005/8/layout/hierarchy1"/>
    <dgm:cxn modelId="{EDC00597-E7F8-4B87-98C7-44CB7298EA83}" type="presOf" srcId="{135DAABC-87BD-4AD5-A497-05551D9354FD}" destId="{91E50171-0BDE-4318-AF38-B47C9161F259}" srcOrd="0" destOrd="0" presId="urn:microsoft.com/office/officeart/2005/8/layout/hierarchy1"/>
    <dgm:cxn modelId="{5730B3E5-31C0-4DF5-BBC4-26272BDB4FFA}" type="presOf" srcId="{688A1DD9-383B-48AD-BA29-1EE124F70F79}" destId="{1B9A7915-352F-4380-BE13-1877351953B2}" srcOrd="0" destOrd="0" presId="urn:microsoft.com/office/officeart/2005/8/layout/hierarchy1"/>
    <dgm:cxn modelId="{BF1675ED-2DEE-4EA9-8571-938A9D4AD9C7}" type="presOf" srcId="{EDB2663C-E093-4DF3-9DEA-63A3A676315A}" destId="{62229382-AF88-46D1-AE13-516554F7533F}" srcOrd="0" destOrd="0" presId="urn:microsoft.com/office/officeart/2005/8/layout/hierarchy1"/>
    <dgm:cxn modelId="{87AB7F50-9B9F-4D6D-A5DB-13753C93A4F8}" type="presOf" srcId="{773BE8E2-EB1A-49A5-B0A2-61D1A3D49480}" destId="{90421BB3-AEA9-4D34-A69D-7061E14A5AC8}" srcOrd="0" destOrd="0" presId="urn:microsoft.com/office/officeart/2005/8/layout/hierarchy1"/>
    <dgm:cxn modelId="{1B37F333-9DE6-4CA4-AC03-D9B900C31046}" type="presOf" srcId="{953FA78C-F7D2-4FF1-92DB-56A6DB935402}" destId="{DF63E4BD-E9FC-4C40-B0DB-8C295AE55C3C}" srcOrd="0" destOrd="0" presId="urn:microsoft.com/office/officeart/2005/8/layout/hierarchy1"/>
    <dgm:cxn modelId="{D39CA796-4277-480D-907A-03B50834EF09}" srcId="{EDB2663C-E093-4DF3-9DEA-63A3A676315A}" destId="{671EEBE0-0699-4EE1-97CC-B6BDB6188A21}" srcOrd="0" destOrd="0" parTransId="{FD61B96D-58CC-4079-911C-D237695664C2}" sibTransId="{2B9EADDC-C6D9-4B59-8B38-BC13805D130A}"/>
    <dgm:cxn modelId="{27066581-4852-4ED9-80A5-632E580FA335}" type="presOf" srcId="{9ED44447-5353-4687-847A-8159F2632ECC}" destId="{03D3DAFA-7F3C-4C10-8C79-8B5106E0A797}" srcOrd="0" destOrd="0" presId="urn:microsoft.com/office/officeart/2005/8/layout/hierarchy1"/>
    <dgm:cxn modelId="{9E9D51E8-5306-45C5-A86D-B6B1E0248013}" type="presOf" srcId="{31ABF97D-124D-4D23-96A2-DB1F7BD1107E}" destId="{52348225-95C4-4C56-A92C-7DDC17769CE1}" srcOrd="0" destOrd="0" presId="urn:microsoft.com/office/officeart/2005/8/layout/hierarchy1"/>
    <dgm:cxn modelId="{F62AFD46-CD98-4280-B0DD-01D25F16F3C1}" srcId="{31ABF97D-124D-4D23-96A2-DB1F7BD1107E}" destId="{EDB2663C-E093-4DF3-9DEA-63A3A676315A}" srcOrd="1" destOrd="0" parTransId="{D0B2C989-376D-44A4-AC33-A23E5BB191DF}" sibTransId="{33DD6908-1DB4-4BF6-B68A-767695CFF59B}"/>
    <dgm:cxn modelId="{C258CCFB-83E4-4931-8D07-E31D730B3DE0}" type="presOf" srcId="{463DAC1F-45B3-4810-9A2E-24C45624AE81}" destId="{D5853895-9D74-4E9C-BFCA-D91889B0850B}" srcOrd="0" destOrd="0" presId="urn:microsoft.com/office/officeart/2005/8/layout/hierarchy1"/>
    <dgm:cxn modelId="{E636C18A-3038-423F-8233-A907A9C79B6C}" type="presOf" srcId="{6DE96161-6BC4-4443-97A0-FBF4DFE975B6}" destId="{CE9E4C70-D2CD-417F-BE63-016744A193C0}" srcOrd="0" destOrd="0" presId="urn:microsoft.com/office/officeart/2005/8/layout/hierarchy1"/>
    <dgm:cxn modelId="{02908186-4365-451F-9912-7700B6EABC4D}" srcId="{6DE96161-6BC4-4443-97A0-FBF4DFE975B6}" destId="{135DAABC-87BD-4AD5-A497-05551D9354FD}" srcOrd="1" destOrd="0" parTransId="{9AC59C71-8E11-4093-8130-5B45D91AE97F}" sibTransId="{326970C5-D163-4358-86C0-7A4E32093D48}"/>
    <dgm:cxn modelId="{CBF98130-B432-4E9A-B673-775FC4344F28}" srcId="{6DE96161-6BC4-4443-97A0-FBF4DFE975B6}" destId="{31ABF97D-124D-4D23-96A2-DB1F7BD1107E}" srcOrd="0" destOrd="0" parTransId="{34921C3A-5532-46A3-A3AC-C885BD94EADC}" sibTransId="{F078B3DD-C7C2-41B6-A90A-A0ABFC7DA62F}"/>
    <dgm:cxn modelId="{81C55C0A-2E1E-4927-B14B-5E135E78FAC4}" type="presOf" srcId="{D0B2C989-376D-44A4-AC33-A23E5BB191DF}" destId="{69CA249E-1C79-4774-8DF8-86E59C8B6DB7}" srcOrd="0" destOrd="0" presId="urn:microsoft.com/office/officeart/2005/8/layout/hierarchy1"/>
    <dgm:cxn modelId="{8449F094-58FD-4E32-83D8-043861EE7166}" srcId="{7428D930-2945-4DF2-BCE3-012EA3753823}" destId="{6DE96161-6BC4-4443-97A0-FBF4DFE975B6}" srcOrd="0" destOrd="0" parTransId="{623B206E-F75B-4338-BE3E-9F84F4E45F7D}" sibTransId="{E8741A00-845B-4B7C-A7D6-BEB2E3E57E9D}"/>
    <dgm:cxn modelId="{883494A5-07CE-47EB-9FDC-CB379D09E37C}" srcId="{31ABF97D-124D-4D23-96A2-DB1F7BD1107E}" destId="{9ED44447-5353-4687-847A-8159F2632ECC}" srcOrd="0" destOrd="0" parTransId="{3782F4CF-9450-4462-B9D7-26B01B52C708}" sibTransId="{D82BBF17-D764-4779-A144-ADDDFAB09995}"/>
    <dgm:cxn modelId="{5EABB097-6E65-46B5-A3A9-E6CC81759046}" type="presOf" srcId="{FD61B96D-58CC-4079-911C-D237695664C2}" destId="{0ADA47B1-E5A8-4F13-9FE2-39ACA72F2889}" srcOrd="0" destOrd="0" presId="urn:microsoft.com/office/officeart/2005/8/layout/hierarchy1"/>
    <dgm:cxn modelId="{07ACB79A-E84D-4F5E-80E4-1360B7CDA5E9}" type="presOf" srcId="{3782F4CF-9450-4462-B9D7-26B01B52C708}" destId="{77084391-23B4-481E-AE9D-1A7DCD93259E}" srcOrd="0" destOrd="0" presId="urn:microsoft.com/office/officeart/2005/8/layout/hierarchy1"/>
    <dgm:cxn modelId="{423F6E2A-C3C6-4950-844A-B2A161DD134B}" srcId="{EB6C5037-ED1D-4BFE-9CB2-6B4632DA2953}" destId="{69C41665-75DE-4CF9-A6CB-2A8E6F35344D}" srcOrd="0" destOrd="0" parTransId="{2E7EABA2-2E9B-4AC0-8532-666138DE5ED2}" sibTransId="{FAA6A2C4-2A05-4DE2-B412-4BDECCE0B757}"/>
    <dgm:cxn modelId="{1BD647C2-B9BD-4B80-8C73-DFEA3AD3BC9B}" type="presOf" srcId="{7428D930-2945-4DF2-BCE3-012EA3753823}" destId="{34405F50-A985-4A16-839D-59FCC6E3C6A4}" srcOrd="0" destOrd="0" presId="urn:microsoft.com/office/officeart/2005/8/layout/hierarchy1"/>
    <dgm:cxn modelId="{E7C2E17F-BF08-4765-9CBC-9DFACEDE4F6A}" srcId="{135DAABC-87BD-4AD5-A497-05551D9354FD}" destId="{688A1DD9-383B-48AD-BA29-1EE124F70F79}" srcOrd="1" destOrd="0" parTransId="{C3DDA165-AF95-4345-A0C3-BD7D059B29C8}" sibTransId="{5905E918-F07E-46D5-B3BE-C59B16969052}"/>
    <dgm:cxn modelId="{4A886F64-F1F9-48BD-A67A-9A4A47779DCB}" type="presOf" srcId="{69C41665-75DE-4CF9-A6CB-2A8E6F35344D}" destId="{4615F37D-10D1-4B13-8AF1-BFB70EF0E1E4}" srcOrd="0" destOrd="0" presId="urn:microsoft.com/office/officeart/2005/8/layout/hierarchy1"/>
    <dgm:cxn modelId="{5D1EAFC2-B1ED-4C2B-AC37-CD86D1753636}" type="presOf" srcId="{683B8AC8-7B49-4658-BB66-257568350A62}" destId="{8287FCA6-D3A3-4054-841B-DD8B5BB4C654}" srcOrd="0" destOrd="0" presId="urn:microsoft.com/office/officeart/2005/8/layout/hierarchy1"/>
    <dgm:cxn modelId="{5D61A69E-FBB0-4311-9847-A025B8B0C18A}" type="presOf" srcId="{671EEBE0-0699-4EE1-97CC-B6BDB6188A21}" destId="{A04846FC-6B84-42A8-82E0-3674235E0BE7}" srcOrd="0" destOrd="0" presId="urn:microsoft.com/office/officeart/2005/8/layout/hierarchy1"/>
    <dgm:cxn modelId="{E19CC508-F3B9-4F8E-A72B-2BC29C76AD78}" srcId="{135DAABC-87BD-4AD5-A497-05551D9354FD}" destId="{EB6C5037-ED1D-4BFE-9CB2-6B4632DA2953}" srcOrd="0" destOrd="0" parTransId="{77070809-EFC7-439D-B059-8DCE305F3751}" sibTransId="{5C8C9F81-9299-420D-B538-59C99A494DDC}"/>
    <dgm:cxn modelId="{8707C738-5829-4922-9E00-226C91DD6AD9}" type="presOf" srcId="{2E7EABA2-2E9B-4AC0-8532-666138DE5ED2}" destId="{E7D8EE37-2A78-483C-B358-ED98E999EFD6}" srcOrd="0" destOrd="0" presId="urn:microsoft.com/office/officeart/2005/8/layout/hierarchy1"/>
    <dgm:cxn modelId="{B0E343CB-6CF1-4412-89F3-0ECA3992D905}" type="presOf" srcId="{34921C3A-5532-46A3-A3AC-C885BD94EADC}" destId="{C2FEECA6-DD85-4A23-96D0-670E127AA8C8}" srcOrd="0" destOrd="0" presId="urn:microsoft.com/office/officeart/2005/8/layout/hierarchy1"/>
    <dgm:cxn modelId="{985CE14F-147B-4505-9E1A-E5222BB3F338}" type="presOf" srcId="{9AC59C71-8E11-4093-8130-5B45D91AE97F}" destId="{DA636B03-7CD3-470A-AF6D-921806B018C2}" srcOrd="0" destOrd="0" presId="urn:microsoft.com/office/officeart/2005/8/layout/hierarchy1"/>
    <dgm:cxn modelId="{111AC30B-9AD7-4F0B-A1E0-B4AE93A3BF5A}" type="presOf" srcId="{C3DDA165-AF95-4345-A0C3-BD7D059B29C8}" destId="{FC7DAEE1-2BF7-4BFF-A604-5F54723C54DE}" srcOrd="0" destOrd="0" presId="urn:microsoft.com/office/officeart/2005/8/layout/hierarchy1"/>
    <dgm:cxn modelId="{447D7E93-338C-4F44-AE8C-B46AB4E4C413}" type="presOf" srcId="{EB6C5037-ED1D-4BFE-9CB2-6B4632DA2953}" destId="{2275526B-7A86-4B07-BCA5-6ADF6412C712}" srcOrd="0" destOrd="0" presId="urn:microsoft.com/office/officeart/2005/8/layout/hierarchy1"/>
    <dgm:cxn modelId="{4CA9DCB5-4B01-4B59-9CF8-659C27BCEF13}" srcId="{9ED44447-5353-4687-847A-8159F2632ECC}" destId="{953FA78C-F7D2-4FF1-92DB-56A6DB935402}" srcOrd="0" destOrd="0" parTransId="{773BE8E2-EB1A-49A5-B0A2-61D1A3D49480}" sibTransId="{59CF7387-E813-4413-8D75-70C0F28C69DD}"/>
    <dgm:cxn modelId="{2CAAAA2D-0FC3-475F-83B8-E13C188F2D35}" type="presParOf" srcId="{34405F50-A985-4A16-839D-59FCC6E3C6A4}" destId="{9EAF61A0-C457-45E6-B563-DA4AE4F0D745}" srcOrd="0" destOrd="0" presId="urn:microsoft.com/office/officeart/2005/8/layout/hierarchy1"/>
    <dgm:cxn modelId="{65004D4B-7D9D-43A9-B479-135B736982CA}" type="presParOf" srcId="{9EAF61A0-C457-45E6-B563-DA4AE4F0D745}" destId="{0FC11551-7778-4628-B9EB-03C643139072}" srcOrd="0" destOrd="0" presId="urn:microsoft.com/office/officeart/2005/8/layout/hierarchy1"/>
    <dgm:cxn modelId="{1CA77AB0-EB6F-4D14-A0EC-FF7D4F9ACAB5}" type="presParOf" srcId="{0FC11551-7778-4628-B9EB-03C643139072}" destId="{C4C0782D-03E2-4634-A028-5756700143DB}" srcOrd="0" destOrd="0" presId="urn:microsoft.com/office/officeart/2005/8/layout/hierarchy1"/>
    <dgm:cxn modelId="{D40D7B98-EB4C-4C43-9C31-1D4422615EDB}" type="presParOf" srcId="{0FC11551-7778-4628-B9EB-03C643139072}" destId="{CE9E4C70-D2CD-417F-BE63-016744A193C0}" srcOrd="1" destOrd="0" presId="urn:microsoft.com/office/officeart/2005/8/layout/hierarchy1"/>
    <dgm:cxn modelId="{6D1BDDD5-7831-4DA9-8091-944C663EC403}" type="presParOf" srcId="{9EAF61A0-C457-45E6-B563-DA4AE4F0D745}" destId="{D7D9F204-E93D-427E-9DE3-0F698962DBEF}" srcOrd="1" destOrd="0" presId="urn:microsoft.com/office/officeart/2005/8/layout/hierarchy1"/>
    <dgm:cxn modelId="{4B805549-44EF-460A-984C-C572D5567375}" type="presParOf" srcId="{D7D9F204-E93D-427E-9DE3-0F698962DBEF}" destId="{C2FEECA6-DD85-4A23-96D0-670E127AA8C8}" srcOrd="0" destOrd="0" presId="urn:microsoft.com/office/officeart/2005/8/layout/hierarchy1"/>
    <dgm:cxn modelId="{CA691B19-EFB7-499C-8EDD-007BD1BF9CFD}" type="presParOf" srcId="{D7D9F204-E93D-427E-9DE3-0F698962DBEF}" destId="{E147D50E-9E11-4332-9488-5EAC890321A8}" srcOrd="1" destOrd="0" presId="urn:microsoft.com/office/officeart/2005/8/layout/hierarchy1"/>
    <dgm:cxn modelId="{BB53E3F4-F9CB-4370-BE4A-6FFA0DE8D8E4}" type="presParOf" srcId="{E147D50E-9E11-4332-9488-5EAC890321A8}" destId="{13F2C8D1-DAA4-4EF0-BC26-B56F9C4F083C}" srcOrd="0" destOrd="0" presId="urn:microsoft.com/office/officeart/2005/8/layout/hierarchy1"/>
    <dgm:cxn modelId="{9981EE70-4B06-4E57-9A03-060797EA9CD9}" type="presParOf" srcId="{13F2C8D1-DAA4-4EF0-BC26-B56F9C4F083C}" destId="{70B1E4A3-4C3F-4765-BB36-0DEBCF225309}" srcOrd="0" destOrd="0" presId="urn:microsoft.com/office/officeart/2005/8/layout/hierarchy1"/>
    <dgm:cxn modelId="{A3615C84-E17A-4168-B9C5-BFD43AD487B0}" type="presParOf" srcId="{13F2C8D1-DAA4-4EF0-BC26-B56F9C4F083C}" destId="{52348225-95C4-4C56-A92C-7DDC17769CE1}" srcOrd="1" destOrd="0" presId="urn:microsoft.com/office/officeart/2005/8/layout/hierarchy1"/>
    <dgm:cxn modelId="{50C6CE5B-0F68-422A-8BC9-3A699944E04D}" type="presParOf" srcId="{E147D50E-9E11-4332-9488-5EAC890321A8}" destId="{1E109D96-18DA-4F5C-96D2-41BDBB003053}" srcOrd="1" destOrd="0" presId="urn:microsoft.com/office/officeart/2005/8/layout/hierarchy1"/>
    <dgm:cxn modelId="{226D0DEF-7746-4ACF-8DD3-CCBCBE7F1EA6}" type="presParOf" srcId="{1E109D96-18DA-4F5C-96D2-41BDBB003053}" destId="{77084391-23B4-481E-AE9D-1A7DCD93259E}" srcOrd="0" destOrd="0" presId="urn:microsoft.com/office/officeart/2005/8/layout/hierarchy1"/>
    <dgm:cxn modelId="{4261FA50-A399-40CF-A731-4065EAD94AA8}" type="presParOf" srcId="{1E109D96-18DA-4F5C-96D2-41BDBB003053}" destId="{ACCF5748-2DD2-4533-AEF1-BBDB28A67681}" srcOrd="1" destOrd="0" presId="urn:microsoft.com/office/officeart/2005/8/layout/hierarchy1"/>
    <dgm:cxn modelId="{6CD0F8EA-8EE1-4193-BD03-722421076314}" type="presParOf" srcId="{ACCF5748-2DD2-4533-AEF1-BBDB28A67681}" destId="{833896F3-104E-489D-B2B0-301EBEC70DCC}" srcOrd="0" destOrd="0" presId="urn:microsoft.com/office/officeart/2005/8/layout/hierarchy1"/>
    <dgm:cxn modelId="{46C3D94F-5B3A-4AA0-AE24-20C2890ADC27}" type="presParOf" srcId="{833896F3-104E-489D-B2B0-301EBEC70DCC}" destId="{E4278C48-1BC1-4EDC-9512-54B25D426EAD}" srcOrd="0" destOrd="0" presId="urn:microsoft.com/office/officeart/2005/8/layout/hierarchy1"/>
    <dgm:cxn modelId="{A95704FB-CAF9-4139-842F-6C76CDE9E1C3}" type="presParOf" srcId="{833896F3-104E-489D-B2B0-301EBEC70DCC}" destId="{03D3DAFA-7F3C-4C10-8C79-8B5106E0A797}" srcOrd="1" destOrd="0" presId="urn:microsoft.com/office/officeart/2005/8/layout/hierarchy1"/>
    <dgm:cxn modelId="{B3B3F48D-EBB8-400B-9002-E79506FBE080}" type="presParOf" srcId="{ACCF5748-2DD2-4533-AEF1-BBDB28A67681}" destId="{3F709662-BD75-44D5-B3B1-D47DEB95C6F6}" srcOrd="1" destOrd="0" presId="urn:microsoft.com/office/officeart/2005/8/layout/hierarchy1"/>
    <dgm:cxn modelId="{5E4F2DDE-D434-4005-A2FC-F04727653456}" type="presParOf" srcId="{3F709662-BD75-44D5-B3B1-D47DEB95C6F6}" destId="{90421BB3-AEA9-4D34-A69D-7061E14A5AC8}" srcOrd="0" destOrd="0" presId="urn:microsoft.com/office/officeart/2005/8/layout/hierarchy1"/>
    <dgm:cxn modelId="{4F114A4B-6084-4E86-8580-5C0A76FC668B}" type="presParOf" srcId="{3F709662-BD75-44D5-B3B1-D47DEB95C6F6}" destId="{CE26B71B-F51E-47DF-8E69-8109EF1E5811}" srcOrd="1" destOrd="0" presId="urn:microsoft.com/office/officeart/2005/8/layout/hierarchy1"/>
    <dgm:cxn modelId="{C5E41BAF-DD91-4B95-8409-291CC17C7563}" type="presParOf" srcId="{CE26B71B-F51E-47DF-8E69-8109EF1E5811}" destId="{B72447F0-C75F-44BE-A3BF-05AD341FB92A}" srcOrd="0" destOrd="0" presId="urn:microsoft.com/office/officeart/2005/8/layout/hierarchy1"/>
    <dgm:cxn modelId="{F710034B-B262-4339-A9E2-5B3994A40BA4}" type="presParOf" srcId="{B72447F0-C75F-44BE-A3BF-05AD341FB92A}" destId="{1190D85A-057B-48C4-BAA4-539938363DAC}" srcOrd="0" destOrd="0" presId="urn:microsoft.com/office/officeart/2005/8/layout/hierarchy1"/>
    <dgm:cxn modelId="{17C89D33-224D-4F43-A076-D9C47EA30ABC}" type="presParOf" srcId="{B72447F0-C75F-44BE-A3BF-05AD341FB92A}" destId="{DF63E4BD-E9FC-4C40-B0DB-8C295AE55C3C}" srcOrd="1" destOrd="0" presId="urn:microsoft.com/office/officeart/2005/8/layout/hierarchy1"/>
    <dgm:cxn modelId="{B8C65FF5-2C96-417C-945A-8AE823D07C18}" type="presParOf" srcId="{CE26B71B-F51E-47DF-8E69-8109EF1E5811}" destId="{7198EDB5-EE6D-4461-A046-725F11F5BDFC}" srcOrd="1" destOrd="0" presId="urn:microsoft.com/office/officeart/2005/8/layout/hierarchy1"/>
    <dgm:cxn modelId="{520315B0-7C76-4006-A803-286AEAF90C2A}" type="presParOf" srcId="{1E109D96-18DA-4F5C-96D2-41BDBB003053}" destId="{69CA249E-1C79-4774-8DF8-86E59C8B6DB7}" srcOrd="2" destOrd="0" presId="urn:microsoft.com/office/officeart/2005/8/layout/hierarchy1"/>
    <dgm:cxn modelId="{0FC19FCB-65B5-4257-B468-27469EA9E5B3}" type="presParOf" srcId="{1E109D96-18DA-4F5C-96D2-41BDBB003053}" destId="{147F34D2-4D8F-49D8-9067-E8B6A194C470}" srcOrd="3" destOrd="0" presId="urn:microsoft.com/office/officeart/2005/8/layout/hierarchy1"/>
    <dgm:cxn modelId="{45D26721-D779-4305-86B4-35BCC52A4589}" type="presParOf" srcId="{147F34D2-4D8F-49D8-9067-E8B6A194C470}" destId="{19C29945-D098-45D5-8533-2B673927B0CD}" srcOrd="0" destOrd="0" presId="urn:microsoft.com/office/officeart/2005/8/layout/hierarchy1"/>
    <dgm:cxn modelId="{A2971F59-176A-4571-86F7-F4F5BFD17626}" type="presParOf" srcId="{19C29945-D098-45D5-8533-2B673927B0CD}" destId="{160A5E33-2DDE-4F13-83E6-770996743AB0}" srcOrd="0" destOrd="0" presId="urn:microsoft.com/office/officeart/2005/8/layout/hierarchy1"/>
    <dgm:cxn modelId="{5D52F48A-875B-442C-937E-15D31DC10199}" type="presParOf" srcId="{19C29945-D098-45D5-8533-2B673927B0CD}" destId="{62229382-AF88-46D1-AE13-516554F7533F}" srcOrd="1" destOrd="0" presId="urn:microsoft.com/office/officeart/2005/8/layout/hierarchy1"/>
    <dgm:cxn modelId="{E8A549E2-81DB-4EC8-9D88-7235931354A9}" type="presParOf" srcId="{147F34D2-4D8F-49D8-9067-E8B6A194C470}" destId="{29495E67-3878-400B-B06B-75B0C7EF13BC}" srcOrd="1" destOrd="0" presId="urn:microsoft.com/office/officeart/2005/8/layout/hierarchy1"/>
    <dgm:cxn modelId="{7B875B41-EC88-4763-8B21-66B483B7EFFE}" type="presParOf" srcId="{29495E67-3878-400B-B06B-75B0C7EF13BC}" destId="{0ADA47B1-E5A8-4F13-9FE2-39ACA72F2889}" srcOrd="0" destOrd="0" presId="urn:microsoft.com/office/officeart/2005/8/layout/hierarchy1"/>
    <dgm:cxn modelId="{B33BDB27-317A-4456-8F7A-2ED013544A08}" type="presParOf" srcId="{29495E67-3878-400B-B06B-75B0C7EF13BC}" destId="{101FB27C-2E3D-4282-B43A-CB61D6218535}" srcOrd="1" destOrd="0" presId="urn:microsoft.com/office/officeart/2005/8/layout/hierarchy1"/>
    <dgm:cxn modelId="{DA98146C-37E0-489D-A1A0-5C03A56C0BF3}" type="presParOf" srcId="{101FB27C-2E3D-4282-B43A-CB61D6218535}" destId="{EC7CE884-EEF4-463D-A606-5821DF910189}" srcOrd="0" destOrd="0" presId="urn:microsoft.com/office/officeart/2005/8/layout/hierarchy1"/>
    <dgm:cxn modelId="{D38B2168-E4DC-4803-BEEE-1B287D80495C}" type="presParOf" srcId="{EC7CE884-EEF4-463D-A606-5821DF910189}" destId="{89F1E0CD-9DAC-4D4F-90ED-B3168DC0F76A}" srcOrd="0" destOrd="0" presId="urn:microsoft.com/office/officeart/2005/8/layout/hierarchy1"/>
    <dgm:cxn modelId="{0E91E2E1-40EC-4C47-82C5-866BEB36C3FB}" type="presParOf" srcId="{EC7CE884-EEF4-463D-A606-5821DF910189}" destId="{A04846FC-6B84-42A8-82E0-3674235E0BE7}" srcOrd="1" destOrd="0" presId="urn:microsoft.com/office/officeart/2005/8/layout/hierarchy1"/>
    <dgm:cxn modelId="{D072135B-7FE2-4E17-BD7F-00AD1C9FC7C1}" type="presParOf" srcId="{101FB27C-2E3D-4282-B43A-CB61D6218535}" destId="{D1A85F01-BD87-4EC6-B333-D9F8ACCEF1E8}" srcOrd="1" destOrd="0" presId="urn:microsoft.com/office/officeart/2005/8/layout/hierarchy1"/>
    <dgm:cxn modelId="{3C1AD910-4FBE-40B9-8271-DC4F08BCA0DC}" type="presParOf" srcId="{D7D9F204-E93D-427E-9DE3-0F698962DBEF}" destId="{DA636B03-7CD3-470A-AF6D-921806B018C2}" srcOrd="2" destOrd="0" presId="urn:microsoft.com/office/officeart/2005/8/layout/hierarchy1"/>
    <dgm:cxn modelId="{E12EC902-6E42-4C1A-A8C0-5B1BD79EA31A}" type="presParOf" srcId="{D7D9F204-E93D-427E-9DE3-0F698962DBEF}" destId="{02CE730A-339C-48E2-9141-290F37B9273A}" srcOrd="3" destOrd="0" presId="urn:microsoft.com/office/officeart/2005/8/layout/hierarchy1"/>
    <dgm:cxn modelId="{54CAF38C-E902-4AE4-806D-F814AE141548}" type="presParOf" srcId="{02CE730A-339C-48E2-9141-290F37B9273A}" destId="{C94C43F9-3BB4-4F1D-B4B1-8BF05F4CBDDA}" srcOrd="0" destOrd="0" presId="urn:microsoft.com/office/officeart/2005/8/layout/hierarchy1"/>
    <dgm:cxn modelId="{211665C8-EEDB-4A4E-8476-F4738BE6A9B7}" type="presParOf" srcId="{C94C43F9-3BB4-4F1D-B4B1-8BF05F4CBDDA}" destId="{66486F20-C1A9-4CB6-83C3-AFDC158DECDD}" srcOrd="0" destOrd="0" presId="urn:microsoft.com/office/officeart/2005/8/layout/hierarchy1"/>
    <dgm:cxn modelId="{255BC04B-32DE-4D44-9290-ACB1DF4E56B4}" type="presParOf" srcId="{C94C43F9-3BB4-4F1D-B4B1-8BF05F4CBDDA}" destId="{91E50171-0BDE-4318-AF38-B47C9161F259}" srcOrd="1" destOrd="0" presId="urn:microsoft.com/office/officeart/2005/8/layout/hierarchy1"/>
    <dgm:cxn modelId="{C15A6331-CDBA-41F4-88E9-2A69831E3133}" type="presParOf" srcId="{02CE730A-339C-48E2-9141-290F37B9273A}" destId="{3767221A-B7C3-4CE9-8288-BFB8F31EB9B1}" srcOrd="1" destOrd="0" presId="urn:microsoft.com/office/officeart/2005/8/layout/hierarchy1"/>
    <dgm:cxn modelId="{9490EC24-C9E0-401E-A0AE-91595EA0304B}" type="presParOf" srcId="{3767221A-B7C3-4CE9-8288-BFB8F31EB9B1}" destId="{A63B9E22-7662-4656-9A66-36147DB8BD1D}" srcOrd="0" destOrd="0" presId="urn:microsoft.com/office/officeart/2005/8/layout/hierarchy1"/>
    <dgm:cxn modelId="{79103340-3E03-4992-91A4-A06D2A07EB65}" type="presParOf" srcId="{3767221A-B7C3-4CE9-8288-BFB8F31EB9B1}" destId="{7A6EB9DA-1524-447A-897D-A32F92D8642E}" srcOrd="1" destOrd="0" presId="urn:microsoft.com/office/officeart/2005/8/layout/hierarchy1"/>
    <dgm:cxn modelId="{CE8DF580-BC76-4EAA-B0BB-C8E74585B827}" type="presParOf" srcId="{7A6EB9DA-1524-447A-897D-A32F92D8642E}" destId="{E5D8DFF5-9EEE-4A2B-9101-6F84E3CE35CE}" srcOrd="0" destOrd="0" presId="urn:microsoft.com/office/officeart/2005/8/layout/hierarchy1"/>
    <dgm:cxn modelId="{721C0C94-6B64-4028-8C27-8EA0CD642D75}" type="presParOf" srcId="{E5D8DFF5-9EEE-4A2B-9101-6F84E3CE35CE}" destId="{67598DEE-13BA-4C89-9325-A248F3DFDFEF}" srcOrd="0" destOrd="0" presId="urn:microsoft.com/office/officeart/2005/8/layout/hierarchy1"/>
    <dgm:cxn modelId="{C71C4909-6C77-4F70-BD54-997DF054D893}" type="presParOf" srcId="{E5D8DFF5-9EEE-4A2B-9101-6F84E3CE35CE}" destId="{2275526B-7A86-4B07-BCA5-6ADF6412C712}" srcOrd="1" destOrd="0" presId="urn:microsoft.com/office/officeart/2005/8/layout/hierarchy1"/>
    <dgm:cxn modelId="{2E8F36A5-61BC-4045-8756-BC18CFC90F8E}" type="presParOf" srcId="{7A6EB9DA-1524-447A-897D-A32F92D8642E}" destId="{EB14D734-5A86-4E44-9867-E861BA923B65}" srcOrd="1" destOrd="0" presId="urn:microsoft.com/office/officeart/2005/8/layout/hierarchy1"/>
    <dgm:cxn modelId="{F589977B-3DF3-4FA7-B919-98E25C06D21F}" type="presParOf" srcId="{EB14D734-5A86-4E44-9867-E861BA923B65}" destId="{E7D8EE37-2A78-483C-B358-ED98E999EFD6}" srcOrd="0" destOrd="0" presId="urn:microsoft.com/office/officeart/2005/8/layout/hierarchy1"/>
    <dgm:cxn modelId="{2A9D72AB-6DE3-41F8-8FE0-518AFCD9B512}" type="presParOf" srcId="{EB14D734-5A86-4E44-9867-E861BA923B65}" destId="{08B1BF1E-5E23-4471-B7E3-507635A5A258}" srcOrd="1" destOrd="0" presId="urn:microsoft.com/office/officeart/2005/8/layout/hierarchy1"/>
    <dgm:cxn modelId="{FCB58B79-FE5C-4204-914E-643DF56CF067}" type="presParOf" srcId="{08B1BF1E-5E23-4471-B7E3-507635A5A258}" destId="{1338DDA3-B54F-4337-B5E9-5507FA0CA677}" srcOrd="0" destOrd="0" presId="urn:microsoft.com/office/officeart/2005/8/layout/hierarchy1"/>
    <dgm:cxn modelId="{96882B6D-7D9B-47C4-B084-B4E5193853EF}" type="presParOf" srcId="{1338DDA3-B54F-4337-B5E9-5507FA0CA677}" destId="{759C1995-B8CE-4E20-914D-5DEE0DC62E83}" srcOrd="0" destOrd="0" presId="urn:microsoft.com/office/officeart/2005/8/layout/hierarchy1"/>
    <dgm:cxn modelId="{4A570690-4E96-43AB-A68C-E7C9D39DDBEF}" type="presParOf" srcId="{1338DDA3-B54F-4337-B5E9-5507FA0CA677}" destId="{4615F37D-10D1-4B13-8AF1-BFB70EF0E1E4}" srcOrd="1" destOrd="0" presId="urn:microsoft.com/office/officeart/2005/8/layout/hierarchy1"/>
    <dgm:cxn modelId="{7E8701E7-9882-451F-A45B-80FFEF349283}" type="presParOf" srcId="{08B1BF1E-5E23-4471-B7E3-507635A5A258}" destId="{B9F9EC25-8C96-4F75-A825-81CBD7CB9735}" srcOrd="1" destOrd="0" presId="urn:microsoft.com/office/officeart/2005/8/layout/hierarchy1"/>
    <dgm:cxn modelId="{1F075324-0D3B-44D3-AC70-97DC1BA206A6}" type="presParOf" srcId="{3767221A-B7C3-4CE9-8288-BFB8F31EB9B1}" destId="{FC7DAEE1-2BF7-4BFF-A604-5F54723C54DE}" srcOrd="2" destOrd="0" presId="urn:microsoft.com/office/officeart/2005/8/layout/hierarchy1"/>
    <dgm:cxn modelId="{5C19DE85-488E-4449-B92E-524C04BF909F}" type="presParOf" srcId="{3767221A-B7C3-4CE9-8288-BFB8F31EB9B1}" destId="{B82C9B06-529C-4AE1-ADC4-195D6F422E41}" srcOrd="3" destOrd="0" presId="urn:microsoft.com/office/officeart/2005/8/layout/hierarchy1"/>
    <dgm:cxn modelId="{34FFAACB-09A4-4C5B-8E6A-53C5FC7377AC}" type="presParOf" srcId="{B82C9B06-529C-4AE1-ADC4-195D6F422E41}" destId="{5E5933A0-5DDA-41B9-8DFD-FA26FD478902}" srcOrd="0" destOrd="0" presId="urn:microsoft.com/office/officeart/2005/8/layout/hierarchy1"/>
    <dgm:cxn modelId="{133BBEC7-037B-4740-BFFE-421CFA7DFF8A}" type="presParOf" srcId="{5E5933A0-5DDA-41B9-8DFD-FA26FD478902}" destId="{46EC70EE-423B-4B0D-9182-984B82544208}" srcOrd="0" destOrd="0" presId="urn:microsoft.com/office/officeart/2005/8/layout/hierarchy1"/>
    <dgm:cxn modelId="{E1ED73F0-F008-4047-8E09-F7E38B7AE8C0}" type="presParOf" srcId="{5E5933A0-5DDA-41B9-8DFD-FA26FD478902}" destId="{1B9A7915-352F-4380-BE13-1877351953B2}" srcOrd="1" destOrd="0" presId="urn:microsoft.com/office/officeart/2005/8/layout/hierarchy1"/>
    <dgm:cxn modelId="{C41FF445-9BBF-4E92-9E70-6219E2F3A6E8}" type="presParOf" srcId="{B82C9B06-529C-4AE1-ADC4-195D6F422E41}" destId="{E8D7FD45-BE92-44FE-967E-8F363DB2C3AC}" srcOrd="1" destOrd="0" presId="urn:microsoft.com/office/officeart/2005/8/layout/hierarchy1"/>
    <dgm:cxn modelId="{CFF38839-EB94-41F4-BB4B-AC92820E4D2A}" type="presParOf" srcId="{E8D7FD45-BE92-44FE-967E-8F363DB2C3AC}" destId="{8287FCA6-D3A3-4054-841B-DD8B5BB4C654}" srcOrd="0" destOrd="0" presId="urn:microsoft.com/office/officeart/2005/8/layout/hierarchy1"/>
    <dgm:cxn modelId="{4C3BEF9C-76E7-4ADE-B08A-F3BA7F3628FC}" type="presParOf" srcId="{E8D7FD45-BE92-44FE-967E-8F363DB2C3AC}" destId="{53E8161C-D9F6-40C9-82FE-ABCCB0B91825}" srcOrd="1" destOrd="0" presId="urn:microsoft.com/office/officeart/2005/8/layout/hierarchy1"/>
    <dgm:cxn modelId="{113AB59D-4267-4510-8CF0-28747E1034EE}" type="presParOf" srcId="{53E8161C-D9F6-40C9-82FE-ABCCB0B91825}" destId="{3AADB105-BAD5-4B8C-830C-86DEE6736E4B}" srcOrd="0" destOrd="0" presId="urn:microsoft.com/office/officeart/2005/8/layout/hierarchy1"/>
    <dgm:cxn modelId="{6CC2D436-F544-497B-9D44-CFEC7BE96397}" type="presParOf" srcId="{3AADB105-BAD5-4B8C-830C-86DEE6736E4B}" destId="{772F738D-3F9D-4106-B58B-507AF0623B90}" srcOrd="0" destOrd="0" presId="urn:microsoft.com/office/officeart/2005/8/layout/hierarchy1"/>
    <dgm:cxn modelId="{0CB34CB1-997B-42F1-A6F8-2FF8391F3610}" type="presParOf" srcId="{3AADB105-BAD5-4B8C-830C-86DEE6736E4B}" destId="{D5853895-9D74-4E9C-BFCA-D91889B0850B}" srcOrd="1" destOrd="0" presId="urn:microsoft.com/office/officeart/2005/8/layout/hierarchy1"/>
    <dgm:cxn modelId="{C2520807-D694-4074-A16A-8A97C6370E8E}" type="presParOf" srcId="{53E8161C-D9F6-40C9-82FE-ABCCB0B91825}" destId="{5E7A6E5C-1019-492C-BC32-0CF75E537E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87FCA6-D3A3-4054-841B-DD8B5BB4C654}">
      <dsp:nvSpPr>
        <dsp:cNvPr id="0" name=""/>
        <dsp:cNvSpPr/>
      </dsp:nvSpPr>
      <dsp:spPr>
        <a:xfrm>
          <a:off x="7783829" y="4559973"/>
          <a:ext cx="91440" cy="532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DAEE1-2BF7-4BFF-A604-5F54723C54DE}">
      <dsp:nvSpPr>
        <dsp:cNvPr id="0" name=""/>
        <dsp:cNvSpPr/>
      </dsp:nvSpPr>
      <dsp:spPr>
        <a:xfrm>
          <a:off x="6709767" y="2863502"/>
          <a:ext cx="1119782" cy="532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165"/>
              </a:lnTo>
              <a:lnTo>
                <a:pt x="1119782" y="363165"/>
              </a:lnTo>
              <a:lnTo>
                <a:pt x="1119782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8EE37-2A78-483C-B358-ED98E999EFD6}">
      <dsp:nvSpPr>
        <dsp:cNvPr id="0" name=""/>
        <dsp:cNvSpPr/>
      </dsp:nvSpPr>
      <dsp:spPr>
        <a:xfrm>
          <a:off x="5544264" y="4559973"/>
          <a:ext cx="91440" cy="532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9E22-7662-4656-9A66-36147DB8BD1D}">
      <dsp:nvSpPr>
        <dsp:cNvPr id="0" name=""/>
        <dsp:cNvSpPr/>
      </dsp:nvSpPr>
      <dsp:spPr>
        <a:xfrm>
          <a:off x="5589984" y="2863502"/>
          <a:ext cx="1119782" cy="532914"/>
        </a:xfrm>
        <a:custGeom>
          <a:avLst/>
          <a:gdLst/>
          <a:ahLst/>
          <a:cxnLst/>
          <a:rect l="0" t="0" r="0" b="0"/>
          <a:pathLst>
            <a:path>
              <a:moveTo>
                <a:pt x="1119782" y="0"/>
              </a:moveTo>
              <a:lnTo>
                <a:pt x="1119782" y="363165"/>
              </a:lnTo>
              <a:lnTo>
                <a:pt x="0" y="363165"/>
              </a:lnTo>
              <a:lnTo>
                <a:pt x="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6B03-7CD3-470A-AF6D-921806B018C2}">
      <dsp:nvSpPr>
        <dsp:cNvPr id="0" name=""/>
        <dsp:cNvSpPr/>
      </dsp:nvSpPr>
      <dsp:spPr>
        <a:xfrm>
          <a:off x="4470201" y="1167031"/>
          <a:ext cx="2239565" cy="532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165"/>
              </a:lnTo>
              <a:lnTo>
                <a:pt x="2239565" y="363165"/>
              </a:lnTo>
              <a:lnTo>
                <a:pt x="2239565" y="532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A47B1-E5A8-4F13-9FE2-39ACA72F2889}">
      <dsp:nvSpPr>
        <dsp:cNvPr id="0" name=""/>
        <dsp:cNvSpPr/>
      </dsp:nvSpPr>
      <dsp:spPr>
        <a:xfrm>
          <a:off x="3304698" y="4559973"/>
          <a:ext cx="91440" cy="532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A249E-1C79-4774-8DF8-86E59C8B6DB7}">
      <dsp:nvSpPr>
        <dsp:cNvPr id="0" name=""/>
        <dsp:cNvSpPr/>
      </dsp:nvSpPr>
      <dsp:spPr>
        <a:xfrm>
          <a:off x="2230635" y="2863502"/>
          <a:ext cx="1119782" cy="532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165"/>
              </a:lnTo>
              <a:lnTo>
                <a:pt x="1119782" y="363165"/>
              </a:lnTo>
              <a:lnTo>
                <a:pt x="1119782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21BB3-AEA9-4D34-A69D-7061E14A5AC8}">
      <dsp:nvSpPr>
        <dsp:cNvPr id="0" name=""/>
        <dsp:cNvSpPr/>
      </dsp:nvSpPr>
      <dsp:spPr>
        <a:xfrm>
          <a:off x="1065133" y="4559973"/>
          <a:ext cx="91440" cy="5329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84391-23B4-481E-AE9D-1A7DCD93259E}">
      <dsp:nvSpPr>
        <dsp:cNvPr id="0" name=""/>
        <dsp:cNvSpPr/>
      </dsp:nvSpPr>
      <dsp:spPr>
        <a:xfrm>
          <a:off x="1110853" y="2863502"/>
          <a:ext cx="1119782" cy="532914"/>
        </a:xfrm>
        <a:custGeom>
          <a:avLst/>
          <a:gdLst/>
          <a:ahLst/>
          <a:cxnLst/>
          <a:rect l="0" t="0" r="0" b="0"/>
          <a:pathLst>
            <a:path>
              <a:moveTo>
                <a:pt x="1119782" y="0"/>
              </a:moveTo>
              <a:lnTo>
                <a:pt x="1119782" y="363165"/>
              </a:lnTo>
              <a:lnTo>
                <a:pt x="0" y="363165"/>
              </a:lnTo>
              <a:lnTo>
                <a:pt x="0" y="5329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EECA6-DD85-4A23-96D0-670E127AA8C8}">
      <dsp:nvSpPr>
        <dsp:cNvPr id="0" name=""/>
        <dsp:cNvSpPr/>
      </dsp:nvSpPr>
      <dsp:spPr>
        <a:xfrm>
          <a:off x="2230635" y="1167031"/>
          <a:ext cx="2239565" cy="532914"/>
        </a:xfrm>
        <a:custGeom>
          <a:avLst/>
          <a:gdLst/>
          <a:ahLst/>
          <a:cxnLst/>
          <a:rect l="0" t="0" r="0" b="0"/>
          <a:pathLst>
            <a:path>
              <a:moveTo>
                <a:pt x="2239565" y="0"/>
              </a:moveTo>
              <a:lnTo>
                <a:pt x="2239565" y="363165"/>
              </a:lnTo>
              <a:lnTo>
                <a:pt x="0" y="363165"/>
              </a:lnTo>
              <a:lnTo>
                <a:pt x="0" y="5329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0782D-03E2-4634-A028-5756700143DB}">
      <dsp:nvSpPr>
        <dsp:cNvPr id="0" name=""/>
        <dsp:cNvSpPr/>
      </dsp:nvSpPr>
      <dsp:spPr>
        <a:xfrm>
          <a:off x="3554015" y="3474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E4C70-D2CD-417F-BE63-016744A193C0}">
      <dsp:nvSpPr>
        <dsp:cNvPr id="0" name=""/>
        <dsp:cNvSpPr/>
      </dsp:nvSpPr>
      <dsp:spPr>
        <a:xfrm>
          <a:off x="3757612" y="196892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Nümerik</a:t>
          </a:r>
          <a:endParaRPr lang="tr-TR" sz="1700" kern="1200"/>
        </a:p>
      </dsp:txBody>
      <dsp:txXfrm>
        <a:off x="3757612" y="196892"/>
        <a:ext cx="1832371" cy="1163556"/>
      </dsp:txXfrm>
    </dsp:sp>
    <dsp:sp modelId="{70B1E4A3-4C3F-4765-BB36-0DEBCF225309}">
      <dsp:nvSpPr>
        <dsp:cNvPr id="0" name=""/>
        <dsp:cNvSpPr/>
      </dsp:nvSpPr>
      <dsp:spPr>
        <a:xfrm>
          <a:off x="1314450" y="1699945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48225-95C4-4C56-A92C-7DDC17769CE1}">
      <dsp:nvSpPr>
        <dsp:cNvPr id="0" name=""/>
        <dsp:cNvSpPr/>
      </dsp:nvSpPr>
      <dsp:spPr>
        <a:xfrm>
          <a:off x="1518046" y="1893362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2 Grup</a:t>
          </a:r>
          <a:endParaRPr lang="tr-TR" sz="1700" kern="1200"/>
        </a:p>
      </dsp:txBody>
      <dsp:txXfrm>
        <a:off x="1518046" y="1893362"/>
        <a:ext cx="1832371" cy="1163556"/>
      </dsp:txXfrm>
    </dsp:sp>
    <dsp:sp modelId="{E4278C48-1BC1-4EDC-9512-54B25D426EAD}">
      <dsp:nvSpPr>
        <dsp:cNvPr id="0" name=""/>
        <dsp:cNvSpPr/>
      </dsp:nvSpPr>
      <dsp:spPr>
        <a:xfrm>
          <a:off x="194667" y="3396416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3DAFA-7F3C-4C10-8C79-8B5106E0A797}">
      <dsp:nvSpPr>
        <dsp:cNvPr id="0" name=""/>
        <dsp:cNvSpPr/>
      </dsp:nvSpPr>
      <dsp:spPr>
        <a:xfrm>
          <a:off x="398264" y="3589833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Bağımlı</a:t>
          </a:r>
          <a:endParaRPr lang="tr-TR" sz="1700" kern="1200"/>
        </a:p>
      </dsp:txBody>
      <dsp:txXfrm>
        <a:off x="398264" y="3589833"/>
        <a:ext cx="1832371" cy="1163556"/>
      </dsp:txXfrm>
    </dsp:sp>
    <dsp:sp modelId="{1190D85A-057B-48C4-BAA4-539938363DAC}">
      <dsp:nvSpPr>
        <dsp:cNvPr id="0" name=""/>
        <dsp:cNvSpPr/>
      </dsp:nvSpPr>
      <dsp:spPr>
        <a:xfrm>
          <a:off x="194667" y="5092887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3E4BD-E9FC-4C40-B0DB-8C295AE55C3C}">
      <dsp:nvSpPr>
        <dsp:cNvPr id="0" name=""/>
        <dsp:cNvSpPr/>
      </dsp:nvSpPr>
      <dsp:spPr>
        <a:xfrm>
          <a:off x="398264" y="5286304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Bağımlı örneklemlerde t testi </a:t>
          </a:r>
          <a:r>
            <a:rPr lang="tr-TR" sz="1700" kern="1200" smtClean="0"/>
            <a:t>- Wilcoxon</a:t>
          </a:r>
          <a:endParaRPr lang="tr-TR" sz="1700" kern="1200"/>
        </a:p>
      </dsp:txBody>
      <dsp:txXfrm>
        <a:off x="398264" y="5286304"/>
        <a:ext cx="1832371" cy="1163556"/>
      </dsp:txXfrm>
    </dsp:sp>
    <dsp:sp modelId="{160A5E33-2DDE-4F13-83E6-770996743AB0}">
      <dsp:nvSpPr>
        <dsp:cNvPr id="0" name=""/>
        <dsp:cNvSpPr/>
      </dsp:nvSpPr>
      <dsp:spPr>
        <a:xfrm>
          <a:off x="2434232" y="3396416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29382-AF88-46D1-AE13-516554F7533F}">
      <dsp:nvSpPr>
        <dsp:cNvPr id="0" name=""/>
        <dsp:cNvSpPr/>
      </dsp:nvSpPr>
      <dsp:spPr>
        <a:xfrm>
          <a:off x="2637829" y="3589833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Bağımsız</a:t>
          </a:r>
          <a:endParaRPr lang="tr-TR" sz="1700" kern="1200"/>
        </a:p>
      </dsp:txBody>
      <dsp:txXfrm>
        <a:off x="2637829" y="3589833"/>
        <a:ext cx="1832371" cy="1163556"/>
      </dsp:txXfrm>
    </dsp:sp>
    <dsp:sp modelId="{89F1E0CD-9DAC-4D4F-90ED-B3168DC0F76A}">
      <dsp:nvSpPr>
        <dsp:cNvPr id="0" name=""/>
        <dsp:cNvSpPr/>
      </dsp:nvSpPr>
      <dsp:spPr>
        <a:xfrm>
          <a:off x="2434232" y="5092887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846FC-6B84-42A8-82E0-3674235E0BE7}">
      <dsp:nvSpPr>
        <dsp:cNvPr id="0" name=""/>
        <dsp:cNvSpPr/>
      </dsp:nvSpPr>
      <dsp:spPr>
        <a:xfrm>
          <a:off x="2637829" y="5286304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Student t testi </a:t>
          </a:r>
          <a:r>
            <a:rPr lang="tr-TR" sz="1700" kern="1200" smtClean="0"/>
            <a:t>– Mann Whitney U testi</a:t>
          </a:r>
          <a:endParaRPr lang="tr-TR" sz="1700" kern="1200"/>
        </a:p>
      </dsp:txBody>
      <dsp:txXfrm>
        <a:off x="2637829" y="5286304"/>
        <a:ext cx="1832371" cy="1163556"/>
      </dsp:txXfrm>
    </dsp:sp>
    <dsp:sp modelId="{66486F20-C1A9-4CB6-83C3-AFDC158DECDD}">
      <dsp:nvSpPr>
        <dsp:cNvPr id="0" name=""/>
        <dsp:cNvSpPr/>
      </dsp:nvSpPr>
      <dsp:spPr>
        <a:xfrm>
          <a:off x="5793581" y="1699945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50171-0BDE-4318-AF38-B47C9161F259}">
      <dsp:nvSpPr>
        <dsp:cNvPr id="0" name=""/>
        <dsp:cNvSpPr/>
      </dsp:nvSpPr>
      <dsp:spPr>
        <a:xfrm>
          <a:off x="5997178" y="1893362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&gt;2 Grup</a:t>
          </a:r>
          <a:endParaRPr lang="tr-TR" sz="1700" kern="1200"/>
        </a:p>
      </dsp:txBody>
      <dsp:txXfrm>
        <a:off x="5997178" y="1893362"/>
        <a:ext cx="1832371" cy="1163556"/>
      </dsp:txXfrm>
    </dsp:sp>
    <dsp:sp modelId="{67598DEE-13BA-4C89-9325-A248F3DFDFEF}">
      <dsp:nvSpPr>
        <dsp:cNvPr id="0" name=""/>
        <dsp:cNvSpPr/>
      </dsp:nvSpPr>
      <dsp:spPr>
        <a:xfrm>
          <a:off x="4673798" y="3396416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5526B-7A86-4B07-BCA5-6ADF6412C712}">
      <dsp:nvSpPr>
        <dsp:cNvPr id="0" name=""/>
        <dsp:cNvSpPr/>
      </dsp:nvSpPr>
      <dsp:spPr>
        <a:xfrm>
          <a:off x="4877395" y="3589833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Bağımlı</a:t>
          </a:r>
          <a:endParaRPr lang="tr-TR" sz="1700" kern="1200"/>
        </a:p>
      </dsp:txBody>
      <dsp:txXfrm>
        <a:off x="4877395" y="3589833"/>
        <a:ext cx="1832371" cy="1163556"/>
      </dsp:txXfrm>
    </dsp:sp>
    <dsp:sp modelId="{759C1995-B8CE-4E20-914D-5DEE0DC62E83}">
      <dsp:nvSpPr>
        <dsp:cNvPr id="0" name=""/>
        <dsp:cNvSpPr/>
      </dsp:nvSpPr>
      <dsp:spPr>
        <a:xfrm>
          <a:off x="4673798" y="5092887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5F37D-10D1-4B13-8AF1-BFB70EF0E1E4}">
      <dsp:nvSpPr>
        <dsp:cNvPr id="0" name=""/>
        <dsp:cNvSpPr/>
      </dsp:nvSpPr>
      <dsp:spPr>
        <a:xfrm>
          <a:off x="4877395" y="5286304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Tekrarlayan örneklerde ANOVA </a:t>
          </a:r>
          <a:r>
            <a:rPr lang="tr-TR" sz="1700" kern="1200" smtClean="0"/>
            <a:t>- Friedman</a:t>
          </a:r>
          <a:endParaRPr lang="tr-TR" sz="1700" kern="1200"/>
        </a:p>
      </dsp:txBody>
      <dsp:txXfrm>
        <a:off x="4877395" y="5286304"/>
        <a:ext cx="1832371" cy="1163556"/>
      </dsp:txXfrm>
    </dsp:sp>
    <dsp:sp modelId="{46EC70EE-423B-4B0D-9182-984B82544208}">
      <dsp:nvSpPr>
        <dsp:cNvPr id="0" name=""/>
        <dsp:cNvSpPr/>
      </dsp:nvSpPr>
      <dsp:spPr>
        <a:xfrm>
          <a:off x="6913364" y="3396416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A7915-352F-4380-BE13-1877351953B2}">
      <dsp:nvSpPr>
        <dsp:cNvPr id="0" name=""/>
        <dsp:cNvSpPr/>
      </dsp:nvSpPr>
      <dsp:spPr>
        <a:xfrm>
          <a:off x="7116960" y="3589833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smtClean="0"/>
            <a:t>Bağımsız</a:t>
          </a:r>
          <a:endParaRPr lang="tr-TR" sz="1700" kern="1200"/>
        </a:p>
      </dsp:txBody>
      <dsp:txXfrm>
        <a:off x="7116960" y="3589833"/>
        <a:ext cx="1832371" cy="1163556"/>
      </dsp:txXfrm>
    </dsp:sp>
    <dsp:sp modelId="{772F738D-3F9D-4106-B58B-507AF0623B90}">
      <dsp:nvSpPr>
        <dsp:cNvPr id="0" name=""/>
        <dsp:cNvSpPr/>
      </dsp:nvSpPr>
      <dsp:spPr>
        <a:xfrm>
          <a:off x="6913364" y="5092887"/>
          <a:ext cx="1832371" cy="1163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53895-9D74-4E9C-BFCA-D91889B0850B}">
      <dsp:nvSpPr>
        <dsp:cNvPr id="0" name=""/>
        <dsp:cNvSpPr/>
      </dsp:nvSpPr>
      <dsp:spPr>
        <a:xfrm>
          <a:off x="7116960" y="5286304"/>
          <a:ext cx="1832371" cy="11635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Tek yönlü ANOVA </a:t>
          </a:r>
          <a:r>
            <a:rPr lang="tr-TR" sz="1700" kern="1200" smtClean="0"/>
            <a:t>– Kruskal Wallis</a:t>
          </a:r>
          <a:endParaRPr lang="tr-TR" sz="1700" kern="1200"/>
        </a:p>
      </dsp:txBody>
      <dsp:txXfrm>
        <a:off x="7116960" y="5286304"/>
        <a:ext cx="1832371" cy="11635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87FCA6-D3A3-4054-841B-DD8B5BB4C654}">
      <dsp:nvSpPr>
        <dsp:cNvPr id="0" name=""/>
        <dsp:cNvSpPr/>
      </dsp:nvSpPr>
      <dsp:spPr>
        <a:xfrm>
          <a:off x="7926704" y="4820783"/>
          <a:ext cx="91440" cy="556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DAEE1-2BF7-4BFF-A604-5F54723C54DE}">
      <dsp:nvSpPr>
        <dsp:cNvPr id="0" name=""/>
        <dsp:cNvSpPr/>
      </dsp:nvSpPr>
      <dsp:spPr>
        <a:xfrm>
          <a:off x="6803528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D8EE37-2A78-483C-B358-ED98E999EFD6}">
      <dsp:nvSpPr>
        <dsp:cNvPr id="0" name=""/>
        <dsp:cNvSpPr/>
      </dsp:nvSpPr>
      <dsp:spPr>
        <a:xfrm>
          <a:off x="5588912" y="4820783"/>
          <a:ext cx="91440" cy="556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B9E22-7662-4656-9A66-36147DB8BD1D}">
      <dsp:nvSpPr>
        <dsp:cNvPr id="0" name=""/>
        <dsp:cNvSpPr/>
      </dsp:nvSpPr>
      <dsp:spPr>
        <a:xfrm>
          <a:off x="5634632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6B03-7CD3-470A-AF6D-921806B018C2}">
      <dsp:nvSpPr>
        <dsp:cNvPr id="0" name=""/>
        <dsp:cNvSpPr/>
      </dsp:nvSpPr>
      <dsp:spPr>
        <a:xfrm>
          <a:off x="4465736" y="1279028"/>
          <a:ext cx="2337792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2337792" y="379094"/>
              </a:lnTo>
              <a:lnTo>
                <a:pt x="2337792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DA47B1-E5A8-4F13-9FE2-39ACA72F2889}">
      <dsp:nvSpPr>
        <dsp:cNvPr id="0" name=""/>
        <dsp:cNvSpPr/>
      </dsp:nvSpPr>
      <dsp:spPr>
        <a:xfrm>
          <a:off x="3251120" y="4820783"/>
          <a:ext cx="91440" cy="556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A249E-1C79-4774-8DF8-86E59C8B6DB7}">
      <dsp:nvSpPr>
        <dsp:cNvPr id="0" name=""/>
        <dsp:cNvSpPr/>
      </dsp:nvSpPr>
      <dsp:spPr>
        <a:xfrm>
          <a:off x="2127944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94"/>
              </a:lnTo>
              <a:lnTo>
                <a:pt x="1168896" y="379094"/>
              </a:lnTo>
              <a:lnTo>
                <a:pt x="1168896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21BB3-AEA9-4D34-A69D-7061E14A5AC8}">
      <dsp:nvSpPr>
        <dsp:cNvPr id="0" name=""/>
        <dsp:cNvSpPr/>
      </dsp:nvSpPr>
      <dsp:spPr>
        <a:xfrm>
          <a:off x="913328" y="4820783"/>
          <a:ext cx="91440" cy="5562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84391-23B4-481E-AE9D-1A7DCD93259E}">
      <dsp:nvSpPr>
        <dsp:cNvPr id="0" name=""/>
        <dsp:cNvSpPr/>
      </dsp:nvSpPr>
      <dsp:spPr>
        <a:xfrm>
          <a:off x="959048" y="3049905"/>
          <a:ext cx="1168896" cy="556288"/>
        </a:xfrm>
        <a:custGeom>
          <a:avLst/>
          <a:gdLst/>
          <a:ahLst/>
          <a:cxnLst/>
          <a:rect l="0" t="0" r="0" b="0"/>
          <a:pathLst>
            <a:path>
              <a:moveTo>
                <a:pt x="1168896" y="0"/>
              </a:moveTo>
              <a:lnTo>
                <a:pt x="1168896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EECA6-DD85-4A23-96D0-670E127AA8C8}">
      <dsp:nvSpPr>
        <dsp:cNvPr id="0" name=""/>
        <dsp:cNvSpPr/>
      </dsp:nvSpPr>
      <dsp:spPr>
        <a:xfrm>
          <a:off x="2127944" y="1279028"/>
          <a:ext cx="2337792" cy="556288"/>
        </a:xfrm>
        <a:custGeom>
          <a:avLst/>
          <a:gdLst/>
          <a:ahLst/>
          <a:cxnLst/>
          <a:rect l="0" t="0" r="0" b="0"/>
          <a:pathLst>
            <a:path>
              <a:moveTo>
                <a:pt x="2337792" y="0"/>
              </a:moveTo>
              <a:lnTo>
                <a:pt x="2337792" y="379094"/>
              </a:lnTo>
              <a:lnTo>
                <a:pt x="0" y="379094"/>
              </a:lnTo>
              <a:lnTo>
                <a:pt x="0" y="5562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0782D-03E2-4634-A028-5756700143DB}">
      <dsp:nvSpPr>
        <dsp:cNvPr id="0" name=""/>
        <dsp:cNvSpPr/>
      </dsp:nvSpPr>
      <dsp:spPr>
        <a:xfrm>
          <a:off x="3509367" y="64438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9E4C70-D2CD-417F-BE63-016744A193C0}">
      <dsp:nvSpPr>
        <dsp:cNvPr id="0" name=""/>
        <dsp:cNvSpPr/>
      </dsp:nvSpPr>
      <dsp:spPr>
        <a:xfrm>
          <a:off x="3721893" y="266339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Kategorik</a:t>
          </a:r>
          <a:endParaRPr lang="tr-TR" sz="2600" kern="1200"/>
        </a:p>
      </dsp:txBody>
      <dsp:txXfrm>
        <a:off x="3721893" y="266339"/>
        <a:ext cx="1912739" cy="1214589"/>
      </dsp:txXfrm>
    </dsp:sp>
    <dsp:sp modelId="{70B1E4A3-4C3F-4765-BB36-0DEBCF225309}">
      <dsp:nvSpPr>
        <dsp:cNvPr id="0" name=""/>
        <dsp:cNvSpPr/>
      </dsp:nvSpPr>
      <dsp:spPr>
        <a:xfrm>
          <a:off x="1171575" y="1835316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48225-95C4-4C56-A92C-7DDC17769CE1}">
      <dsp:nvSpPr>
        <dsp:cNvPr id="0" name=""/>
        <dsp:cNvSpPr/>
      </dsp:nvSpPr>
      <dsp:spPr>
        <a:xfrm>
          <a:off x="1384101" y="2037216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2 Grup</a:t>
          </a:r>
          <a:endParaRPr lang="tr-TR" sz="2600" kern="1200"/>
        </a:p>
      </dsp:txBody>
      <dsp:txXfrm>
        <a:off x="1384101" y="2037216"/>
        <a:ext cx="1912739" cy="1214589"/>
      </dsp:txXfrm>
    </dsp:sp>
    <dsp:sp modelId="{E4278C48-1BC1-4EDC-9512-54B25D426EAD}">
      <dsp:nvSpPr>
        <dsp:cNvPr id="0" name=""/>
        <dsp:cNvSpPr/>
      </dsp:nvSpPr>
      <dsp:spPr>
        <a:xfrm>
          <a:off x="2678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D3DAFA-7F3C-4C10-8C79-8B5106E0A797}">
      <dsp:nvSpPr>
        <dsp:cNvPr id="0" name=""/>
        <dsp:cNvSpPr/>
      </dsp:nvSpPr>
      <dsp:spPr>
        <a:xfrm>
          <a:off x="215205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Bağımlı</a:t>
          </a:r>
          <a:endParaRPr lang="tr-TR" sz="2600" kern="1200"/>
        </a:p>
      </dsp:txBody>
      <dsp:txXfrm>
        <a:off x="215205" y="3808094"/>
        <a:ext cx="1912739" cy="1214589"/>
      </dsp:txXfrm>
    </dsp:sp>
    <dsp:sp modelId="{1190D85A-057B-48C4-BAA4-539938363DAC}">
      <dsp:nvSpPr>
        <dsp:cNvPr id="0" name=""/>
        <dsp:cNvSpPr/>
      </dsp:nvSpPr>
      <dsp:spPr>
        <a:xfrm>
          <a:off x="2678" y="5377071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3E4BD-E9FC-4C40-B0DB-8C295AE55C3C}">
      <dsp:nvSpPr>
        <dsp:cNvPr id="0" name=""/>
        <dsp:cNvSpPr/>
      </dsp:nvSpPr>
      <dsp:spPr>
        <a:xfrm>
          <a:off x="215205" y="5578971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Mc Nemar</a:t>
          </a:r>
          <a:endParaRPr lang="tr-TR" sz="2600" kern="1200"/>
        </a:p>
      </dsp:txBody>
      <dsp:txXfrm>
        <a:off x="215205" y="5578971"/>
        <a:ext cx="1912739" cy="1214589"/>
      </dsp:txXfrm>
    </dsp:sp>
    <dsp:sp modelId="{160A5E33-2DDE-4F13-83E6-770996743AB0}">
      <dsp:nvSpPr>
        <dsp:cNvPr id="0" name=""/>
        <dsp:cNvSpPr/>
      </dsp:nvSpPr>
      <dsp:spPr>
        <a:xfrm>
          <a:off x="2340471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29382-AF88-46D1-AE13-516554F7533F}">
      <dsp:nvSpPr>
        <dsp:cNvPr id="0" name=""/>
        <dsp:cNvSpPr/>
      </dsp:nvSpPr>
      <dsp:spPr>
        <a:xfrm>
          <a:off x="2552997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Bağımsız</a:t>
          </a:r>
          <a:endParaRPr lang="tr-TR" sz="2600" kern="1200"/>
        </a:p>
      </dsp:txBody>
      <dsp:txXfrm>
        <a:off x="2552997" y="3808094"/>
        <a:ext cx="1912739" cy="1214589"/>
      </dsp:txXfrm>
    </dsp:sp>
    <dsp:sp modelId="{89F1E0CD-9DAC-4D4F-90ED-B3168DC0F76A}">
      <dsp:nvSpPr>
        <dsp:cNvPr id="0" name=""/>
        <dsp:cNvSpPr/>
      </dsp:nvSpPr>
      <dsp:spPr>
        <a:xfrm>
          <a:off x="2340471" y="5377071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4846FC-6B84-42A8-82E0-3674235E0BE7}">
      <dsp:nvSpPr>
        <dsp:cNvPr id="0" name=""/>
        <dsp:cNvSpPr/>
      </dsp:nvSpPr>
      <dsp:spPr>
        <a:xfrm>
          <a:off x="2552997" y="5578971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 Kare </a:t>
          </a:r>
          <a:r>
            <a:rPr lang="tr-TR" sz="2600" kern="1200" smtClean="0"/>
            <a:t>– Fisher exact</a:t>
          </a:r>
          <a:endParaRPr lang="tr-TR" sz="2600" kern="1200"/>
        </a:p>
      </dsp:txBody>
      <dsp:txXfrm>
        <a:off x="2552997" y="5578971"/>
        <a:ext cx="1912739" cy="1214589"/>
      </dsp:txXfrm>
    </dsp:sp>
    <dsp:sp modelId="{66486F20-C1A9-4CB6-83C3-AFDC158DECDD}">
      <dsp:nvSpPr>
        <dsp:cNvPr id="0" name=""/>
        <dsp:cNvSpPr/>
      </dsp:nvSpPr>
      <dsp:spPr>
        <a:xfrm>
          <a:off x="5847159" y="1835316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50171-0BDE-4318-AF38-B47C9161F259}">
      <dsp:nvSpPr>
        <dsp:cNvPr id="0" name=""/>
        <dsp:cNvSpPr/>
      </dsp:nvSpPr>
      <dsp:spPr>
        <a:xfrm>
          <a:off x="6059685" y="2037216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&gt;2 Grup</a:t>
          </a:r>
          <a:endParaRPr lang="tr-TR" sz="2600" kern="1200"/>
        </a:p>
      </dsp:txBody>
      <dsp:txXfrm>
        <a:off x="6059685" y="2037216"/>
        <a:ext cx="1912739" cy="1214589"/>
      </dsp:txXfrm>
    </dsp:sp>
    <dsp:sp modelId="{67598DEE-13BA-4C89-9325-A248F3DFDFEF}">
      <dsp:nvSpPr>
        <dsp:cNvPr id="0" name=""/>
        <dsp:cNvSpPr/>
      </dsp:nvSpPr>
      <dsp:spPr>
        <a:xfrm>
          <a:off x="4678263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5526B-7A86-4B07-BCA5-6ADF6412C712}">
      <dsp:nvSpPr>
        <dsp:cNvPr id="0" name=""/>
        <dsp:cNvSpPr/>
      </dsp:nvSpPr>
      <dsp:spPr>
        <a:xfrm>
          <a:off x="4890789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Bağımlı</a:t>
          </a:r>
          <a:endParaRPr lang="tr-TR" sz="2600" kern="1200"/>
        </a:p>
      </dsp:txBody>
      <dsp:txXfrm>
        <a:off x="4890789" y="3808094"/>
        <a:ext cx="1912739" cy="1214589"/>
      </dsp:txXfrm>
    </dsp:sp>
    <dsp:sp modelId="{759C1995-B8CE-4E20-914D-5DEE0DC62E83}">
      <dsp:nvSpPr>
        <dsp:cNvPr id="0" name=""/>
        <dsp:cNvSpPr/>
      </dsp:nvSpPr>
      <dsp:spPr>
        <a:xfrm>
          <a:off x="4678263" y="5377071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5F37D-10D1-4B13-8AF1-BFB70EF0E1E4}">
      <dsp:nvSpPr>
        <dsp:cNvPr id="0" name=""/>
        <dsp:cNvSpPr/>
      </dsp:nvSpPr>
      <dsp:spPr>
        <a:xfrm>
          <a:off x="4890789" y="5578971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Ki kare </a:t>
          </a:r>
          <a:r>
            <a:rPr lang="tr-TR" sz="2600" kern="1200" smtClean="0"/>
            <a:t>– Ki kare trend</a:t>
          </a:r>
          <a:endParaRPr lang="tr-TR" sz="2600" kern="1200"/>
        </a:p>
      </dsp:txBody>
      <dsp:txXfrm>
        <a:off x="4890789" y="5578971"/>
        <a:ext cx="1912739" cy="1214589"/>
      </dsp:txXfrm>
    </dsp:sp>
    <dsp:sp modelId="{46EC70EE-423B-4B0D-9182-984B82544208}">
      <dsp:nvSpPr>
        <dsp:cNvPr id="0" name=""/>
        <dsp:cNvSpPr/>
      </dsp:nvSpPr>
      <dsp:spPr>
        <a:xfrm>
          <a:off x="7016055" y="3606194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A7915-352F-4380-BE13-1877351953B2}">
      <dsp:nvSpPr>
        <dsp:cNvPr id="0" name=""/>
        <dsp:cNvSpPr/>
      </dsp:nvSpPr>
      <dsp:spPr>
        <a:xfrm>
          <a:off x="7228582" y="3808094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smtClean="0"/>
            <a:t>Bağımsız</a:t>
          </a:r>
          <a:endParaRPr lang="tr-TR" sz="2600" kern="1200"/>
        </a:p>
      </dsp:txBody>
      <dsp:txXfrm>
        <a:off x="7228582" y="3808094"/>
        <a:ext cx="1912739" cy="1214589"/>
      </dsp:txXfrm>
    </dsp:sp>
    <dsp:sp modelId="{772F738D-3F9D-4106-B58B-507AF0623B90}">
      <dsp:nvSpPr>
        <dsp:cNvPr id="0" name=""/>
        <dsp:cNvSpPr/>
      </dsp:nvSpPr>
      <dsp:spPr>
        <a:xfrm>
          <a:off x="7016055" y="5377071"/>
          <a:ext cx="1912739" cy="12145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53895-9D74-4E9C-BFCA-D91889B0850B}">
      <dsp:nvSpPr>
        <dsp:cNvPr id="0" name=""/>
        <dsp:cNvSpPr/>
      </dsp:nvSpPr>
      <dsp:spPr>
        <a:xfrm>
          <a:off x="7228582" y="5578971"/>
          <a:ext cx="1912739" cy="1214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Cochrane Q</a:t>
          </a:r>
          <a:endParaRPr lang="tr-TR" sz="2600" kern="1200"/>
        </a:p>
      </dsp:txBody>
      <dsp:txXfrm>
        <a:off x="7228582" y="5578971"/>
        <a:ext cx="1912739" cy="1214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3312368"/>
          </a:xfrm>
        </p:spPr>
        <p:txBody>
          <a:bodyPr>
            <a:normAutofit/>
          </a:bodyPr>
          <a:lstStyle/>
          <a:p>
            <a:r>
              <a:rPr lang="tr-TR" smtClean="0"/>
              <a:t>Bilimsel Araştırma Yöntemleri II</a:t>
            </a:r>
            <a:br>
              <a:rPr lang="tr-TR" smtClean="0"/>
            </a:br>
            <a:r>
              <a:rPr lang="tr-TR" smtClean="0"/>
              <a:t>(SPSS’e Veri Girişi ve İstatistiksel Analizler)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92500" lnSpcReduction="10000"/>
          </a:bodyPr>
          <a:lstStyle/>
          <a:p>
            <a:r>
              <a:rPr lang="tr-TR" smtClean="0"/>
              <a:t>Normal dağılımın test edilmesi:</a:t>
            </a:r>
          </a:p>
          <a:p>
            <a:pPr lvl="1"/>
            <a:r>
              <a:rPr lang="tr-TR" smtClean="0"/>
              <a:t>Kolmogorov </a:t>
            </a:r>
            <a:r>
              <a:rPr lang="tr-TR" smtClean="0"/>
              <a:t>Smirnov: Kolmogorov-Smirnov testinin </a:t>
            </a:r>
            <a:r>
              <a:rPr lang="tr-TR" smtClean="0"/>
              <a:t>p </a:t>
            </a:r>
            <a:r>
              <a:rPr lang="tr-TR" smtClean="0"/>
              <a:t>değeri </a:t>
            </a:r>
            <a:r>
              <a:rPr lang="tr-TR" smtClean="0"/>
              <a:t>gruplarda &gt;0.05 ise veriler </a:t>
            </a:r>
            <a:r>
              <a:rPr lang="tr-TR" smtClean="0"/>
              <a:t>normal </a:t>
            </a:r>
            <a:r>
              <a:rPr lang="tr-TR" smtClean="0"/>
              <a:t>dağılıyor denebilir.</a:t>
            </a:r>
          </a:p>
          <a:p>
            <a:endParaRPr lang="tr-TR" smtClean="0"/>
          </a:p>
          <a:p>
            <a:r>
              <a:rPr lang="tr-TR" smtClean="0"/>
              <a:t>Varyansların homojenliğinin test edilmesi (</a:t>
            </a:r>
            <a:r>
              <a:rPr lang="tr-TR" smtClean="0"/>
              <a:t>t</a:t>
            </a:r>
            <a:r>
              <a:rPr lang="en-US" smtClean="0"/>
              <a:t>est </a:t>
            </a:r>
            <a:r>
              <a:rPr lang="en-US" smtClean="0"/>
              <a:t>of </a:t>
            </a:r>
            <a:r>
              <a:rPr lang="tr-TR" smtClean="0"/>
              <a:t>h</a:t>
            </a:r>
            <a:r>
              <a:rPr lang="en-US" smtClean="0"/>
              <a:t>omogeneity </a:t>
            </a:r>
            <a:r>
              <a:rPr lang="en-US" smtClean="0"/>
              <a:t>of </a:t>
            </a:r>
            <a:r>
              <a:rPr lang="tr-TR" smtClean="0"/>
              <a:t>v</a:t>
            </a:r>
            <a:r>
              <a:rPr lang="en-US" smtClean="0"/>
              <a:t>ariances</a:t>
            </a:r>
            <a:r>
              <a:rPr lang="tr-TR" smtClean="0"/>
              <a:t>):</a:t>
            </a:r>
          </a:p>
          <a:p>
            <a:pPr lvl="1"/>
            <a:r>
              <a:rPr lang="tr-TR" smtClean="0"/>
              <a:t>ANOVA testi yapıldığında “</a:t>
            </a:r>
            <a:r>
              <a:rPr lang="tr-TR" smtClean="0"/>
              <a:t>t</a:t>
            </a:r>
            <a:r>
              <a:rPr lang="en-US" smtClean="0"/>
              <a:t>est of </a:t>
            </a:r>
            <a:r>
              <a:rPr lang="tr-TR" smtClean="0"/>
              <a:t>h</a:t>
            </a:r>
            <a:r>
              <a:rPr lang="en-US" smtClean="0"/>
              <a:t>omogeneity of </a:t>
            </a:r>
            <a:r>
              <a:rPr lang="tr-TR" smtClean="0"/>
              <a:t>v</a:t>
            </a:r>
            <a:r>
              <a:rPr lang="en-US" smtClean="0"/>
              <a:t>ariances</a:t>
            </a:r>
            <a:r>
              <a:rPr lang="tr-TR" smtClean="0"/>
              <a:t>”</a:t>
            </a:r>
            <a:r>
              <a:rPr lang="en-US" smtClean="0"/>
              <a:t> </a:t>
            </a:r>
            <a:r>
              <a:rPr lang="tr-TR" smtClean="0"/>
              <a:t>tablosunda Sig. (p) değeri </a:t>
            </a:r>
            <a:r>
              <a:rPr lang="tr-TR" smtClean="0"/>
              <a:t>&gt;</a:t>
            </a:r>
            <a:r>
              <a:rPr lang="tr-TR" smtClean="0"/>
              <a:t>0.05 ise varyanslar </a:t>
            </a:r>
            <a:r>
              <a:rPr lang="tr-TR" smtClean="0"/>
              <a:t>arasında </a:t>
            </a:r>
            <a:r>
              <a:rPr lang="tr-TR" smtClean="0"/>
              <a:t>fark </a:t>
            </a:r>
            <a:r>
              <a:rPr lang="tr-TR" smtClean="0"/>
              <a:t>olmadığı (varyansların homojen olduğu) söylenir.</a:t>
            </a:r>
          </a:p>
          <a:p>
            <a:pPr lvl="1"/>
            <a:r>
              <a:rPr lang="tr-TR" smtClean="0"/>
              <a:t>student t testi yapıldığında “Levene's Test for Equality of Variances” kısmında Sig. (p) değeri &gt;0.05 ise varyanslar </a:t>
            </a:r>
            <a:r>
              <a:rPr lang="tr-TR" smtClean="0"/>
              <a:t>arasında fark olmadığı (varyansların homojen olduğu) söylenir.</a:t>
            </a:r>
            <a:r>
              <a:rPr lang="tr-TR" smtClean="0"/>
              <a:t> </a:t>
            </a:r>
            <a:endParaRPr lang="tr-TR" smtClean="0"/>
          </a:p>
          <a:p>
            <a:pPr lvl="1"/>
            <a:endParaRPr lang="tr-TR" smtClean="0"/>
          </a:p>
          <a:p>
            <a:pPr lvl="1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Bonferroni </a:t>
            </a:r>
            <a:r>
              <a:rPr lang="tr-TR" smtClean="0"/>
              <a:t>Düzeltmesi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mtClean="0"/>
              <a:t>Bonferroni düzeltmesi, önemlilik düzeyi p&lt;0.05 olarak kabul </a:t>
            </a:r>
            <a:r>
              <a:rPr lang="tr-TR" smtClean="0"/>
              <a:t>edildiği </a:t>
            </a:r>
            <a:r>
              <a:rPr lang="tr-TR" smtClean="0"/>
              <a:t>durumlarda</a:t>
            </a:r>
            <a:r>
              <a:rPr lang="tr-TR" smtClean="0"/>
              <a:t>, “0.05/ikili karşılaştırma sayısı” olarak belirlenir</a:t>
            </a:r>
            <a:r>
              <a:rPr lang="tr-TR" smtClean="0"/>
              <a:t>. </a:t>
            </a:r>
            <a:endParaRPr lang="tr-TR" smtClean="0"/>
          </a:p>
          <a:p>
            <a:endParaRPr lang="tr-TR" smtClean="0"/>
          </a:p>
          <a:p>
            <a:r>
              <a:rPr lang="tr-TR" smtClean="0"/>
              <a:t>Örneğin, </a:t>
            </a:r>
            <a:r>
              <a:rPr lang="tr-TR" smtClean="0"/>
              <a:t>3 </a:t>
            </a:r>
            <a:r>
              <a:rPr lang="tr-TR" smtClean="0"/>
              <a:t>grup </a:t>
            </a:r>
            <a:r>
              <a:rPr lang="tr-TR" smtClean="0"/>
              <a:t>arasındaki </a:t>
            </a:r>
            <a:r>
              <a:rPr lang="tr-TR" smtClean="0"/>
              <a:t>farkın </a:t>
            </a:r>
            <a:r>
              <a:rPr lang="tr-TR" smtClean="0"/>
              <a:t>hangi gruplardan </a:t>
            </a:r>
            <a:r>
              <a:rPr lang="tr-TR" smtClean="0"/>
              <a:t>kaynaklandığını belirlerken anlamlılık düzeyi 0.05/3=0.016 olarak kabul edilir.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tr-TR" smtClean="0"/>
              <a:t>SPSS programında iki ekran vardır:</a:t>
            </a:r>
          </a:p>
          <a:p>
            <a:pPr lvl="1"/>
            <a:r>
              <a:rPr lang="tr-TR" smtClean="0"/>
              <a:t>Variable View: </a:t>
            </a:r>
            <a:r>
              <a:rPr lang="tr-TR" smtClean="0"/>
              <a:t>Değişkenlerin </a:t>
            </a:r>
            <a:r>
              <a:rPr lang="tr-TR" smtClean="0"/>
              <a:t>(dosya numarası, yaş, cinsiyet, ağırlık vb.) tanımlandığı kısım.</a:t>
            </a:r>
          </a:p>
          <a:p>
            <a:pPr lvl="1"/>
            <a:r>
              <a:rPr lang="tr-TR" smtClean="0"/>
              <a:t>Data View: Veri girişinin yapıldığı kısım.</a:t>
            </a:r>
          </a:p>
          <a:p>
            <a:endParaRPr lang="tr-TR" smtClean="0"/>
          </a:p>
          <a:p>
            <a:r>
              <a:rPr lang="tr-TR" smtClean="0"/>
              <a:t>Öncelikle “Variable View” ekranından </a:t>
            </a:r>
            <a:r>
              <a:rPr lang="tr-TR" smtClean="0"/>
              <a:t>değişkenlerin </a:t>
            </a:r>
            <a:r>
              <a:rPr lang="tr-TR" smtClean="0"/>
              <a:t>özellikleri tanımlanmalı; ardından buna göre oluşan sütunlara “Data View” ekranından veri girişi yapılmalıdır.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tr-TR" smtClean="0"/>
              <a:t>Variable View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lnSpcReduction="10000"/>
          </a:bodyPr>
          <a:lstStyle/>
          <a:p>
            <a:r>
              <a:rPr lang="tr-TR" smtClean="0"/>
              <a:t>Name: </a:t>
            </a:r>
            <a:r>
              <a:rPr lang="tr-TR" smtClean="0"/>
              <a:t>Değişkenin </a:t>
            </a:r>
            <a:r>
              <a:rPr lang="tr-TR" smtClean="0"/>
              <a:t>ismi yazılır. </a:t>
            </a:r>
          </a:p>
          <a:p>
            <a:pPr lvl="1"/>
            <a:r>
              <a:rPr lang="tr-TR" smtClean="0"/>
              <a:t>Rakamla başlanmaz.</a:t>
            </a:r>
          </a:p>
          <a:p>
            <a:pPr lvl="1"/>
            <a:r>
              <a:rPr lang="tr-TR" smtClean="0"/>
              <a:t>Tire (-), yıldız (*) gibi işaretler konmaz.</a:t>
            </a:r>
          </a:p>
          <a:p>
            <a:pPr lvl="1"/>
            <a:r>
              <a:rPr lang="tr-TR" smtClean="0"/>
              <a:t>Boşluk bırakılmaz.</a:t>
            </a:r>
          </a:p>
          <a:p>
            <a:r>
              <a:rPr lang="tr-TR" smtClean="0"/>
              <a:t>Type: Veri girişinin nasıl yapılacağı seçilir.</a:t>
            </a:r>
          </a:p>
          <a:p>
            <a:pPr lvl="1"/>
            <a:r>
              <a:rPr lang="tr-TR" smtClean="0"/>
              <a:t>numeric</a:t>
            </a:r>
            <a:r>
              <a:rPr lang="tr-TR" smtClean="0"/>
              <a:t>: sayısal değer yazmak için (örneğin; kadın 0, erkek 1 yazılacaksa veya glukoz ölçüm sonuçları girilecekse). </a:t>
            </a:r>
          </a:p>
          <a:p>
            <a:pPr lvl="1"/>
            <a:r>
              <a:rPr lang="tr-TR" smtClean="0"/>
              <a:t>string</a:t>
            </a:r>
            <a:r>
              <a:rPr lang="tr-TR" smtClean="0"/>
              <a:t>: isim vb. yazmak için.</a:t>
            </a:r>
          </a:p>
          <a:p>
            <a:r>
              <a:rPr lang="tr-TR" smtClean="0"/>
              <a:t>Width: </a:t>
            </a:r>
            <a:r>
              <a:rPr lang="tr-TR" smtClean="0"/>
              <a:t>Veri </a:t>
            </a:r>
            <a:r>
              <a:rPr lang="tr-TR" smtClean="0"/>
              <a:t>girişinin kaç karakterle yapılacağı yazılır.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/>
          </a:bodyPr>
          <a:lstStyle/>
          <a:p>
            <a:r>
              <a:rPr lang="tr-TR" smtClean="0"/>
              <a:t>Decimals (ondalık): Nümerik veride virgülden sonra kaç rakam geleceği belirtilir (örneğin; 1,239 sayısını içeren bir veri varsa decimals 3 olarak seçilir).</a:t>
            </a:r>
          </a:p>
          <a:p>
            <a:r>
              <a:rPr lang="tr-TR" smtClean="0"/>
              <a:t>Label: Name alanına </a:t>
            </a:r>
            <a:r>
              <a:rPr lang="tr-TR" smtClean="0"/>
              <a:t>değişkenin </a:t>
            </a:r>
            <a:r>
              <a:rPr lang="tr-TR" smtClean="0"/>
              <a:t>kısa ismi yazılmışsa buraya grafiklerde görülmesi istenen açık isim yazılabilir veya </a:t>
            </a:r>
            <a:r>
              <a:rPr lang="tr-TR" smtClean="0"/>
              <a:t>değişkene </a:t>
            </a:r>
            <a:r>
              <a:rPr lang="tr-TR" smtClean="0"/>
              <a:t>ait ilave açıklamalar yapılabilir. </a:t>
            </a:r>
          </a:p>
          <a:p>
            <a:r>
              <a:rPr lang="tr-TR" smtClean="0"/>
              <a:t>Values: Kodlamalar yapılır (örneğin; kadın 0, erkek 1 gibi).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85000" lnSpcReduction="20000"/>
          </a:bodyPr>
          <a:lstStyle/>
          <a:p>
            <a:r>
              <a:rPr lang="tr-TR" smtClean="0"/>
              <a:t>Missing: Kayıp/eksik veri varsa, bunlar belirtilir; hangi verilerin missing kabul edileceği yazılır.</a:t>
            </a:r>
          </a:p>
          <a:p>
            <a:r>
              <a:rPr lang="tr-TR" smtClean="0"/>
              <a:t>Columns: Sütunların “Data View” ekranında hangi genişlikte görüleceği belirtilir. </a:t>
            </a:r>
          </a:p>
          <a:p>
            <a:r>
              <a:rPr lang="tr-TR" smtClean="0"/>
              <a:t>Align: Verilerin “Data View” ekranında hangi hizada olacağı belirtilir.</a:t>
            </a:r>
          </a:p>
          <a:p>
            <a:r>
              <a:rPr lang="tr-TR" smtClean="0"/>
              <a:t>Measure: Verilerin türü seçilir.</a:t>
            </a:r>
          </a:p>
          <a:p>
            <a:pPr lvl="1"/>
            <a:r>
              <a:rPr lang="tr-TR" smtClean="0"/>
              <a:t>scale</a:t>
            </a:r>
            <a:r>
              <a:rPr lang="tr-TR" smtClean="0"/>
              <a:t>: </a:t>
            </a:r>
            <a:r>
              <a:rPr lang="tr-TR" smtClean="0"/>
              <a:t>ölçüme </a:t>
            </a:r>
            <a:r>
              <a:rPr lang="tr-TR" smtClean="0"/>
              <a:t>dayalı veriler (yaş, glukoz değeri vb.)</a:t>
            </a:r>
          </a:p>
          <a:p>
            <a:pPr lvl="1"/>
            <a:r>
              <a:rPr lang="tr-TR" smtClean="0"/>
              <a:t>ordinal</a:t>
            </a:r>
            <a:r>
              <a:rPr lang="tr-TR" smtClean="0"/>
              <a:t>: </a:t>
            </a:r>
            <a:r>
              <a:rPr lang="tr-TR" smtClean="0"/>
              <a:t>sıralı </a:t>
            </a:r>
            <a:r>
              <a:rPr lang="tr-TR" smtClean="0"/>
              <a:t>veriler (“kötü, orta, iyi” veya “ilkokul, lise, üniversite” gibi)</a:t>
            </a:r>
          </a:p>
          <a:p>
            <a:pPr lvl="1"/>
            <a:r>
              <a:rPr lang="tr-TR" smtClean="0"/>
              <a:t>nominal</a:t>
            </a:r>
            <a:r>
              <a:rPr lang="tr-TR" smtClean="0"/>
              <a:t>: </a:t>
            </a:r>
            <a:r>
              <a:rPr lang="tr-TR" smtClean="0"/>
              <a:t>bağımsız </a:t>
            </a:r>
            <a:r>
              <a:rPr lang="tr-TR" smtClean="0"/>
              <a:t>kümeler (“kadın, erkek” veya meslekler gibi)</a:t>
            </a:r>
          </a:p>
          <a:p>
            <a:r>
              <a:rPr lang="tr-TR" smtClean="0"/>
              <a:t>Role: Değişkenin rolü tanımlanır. Otomatik veri hazırlama gibi karmaşık bazı işlemlerde kullanılır.</a:t>
            </a:r>
          </a:p>
          <a:p>
            <a:pPr lvl="1"/>
            <a:r>
              <a:rPr lang="tr-TR" smtClean="0"/>
              <a:t>input: tüm değişkenler için varsayılan önceden tanımlanmış rol.</a:t>
            </a:r>
          </a:p>
          <a:p>
            <a:pPr lvl="1"/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r>
              <a:rPr lang="tr-TR" smtClean="0"/>
              <a:t>Veri girişinin ardından, yapılacak olan şey, istatistiksel analizin yöntemine karar vermektir.</a:t>
            </a:r>
          </a:p>
          <a:p>
            <a:endParaRPr lang="tr-TR" smtClean="0"/>
          </a:p>
          <a:p>
            <a:r>
              <a:rPr lang="tr-TR" smtClean="0"/>
              <a:t>İstatistiksel </a:t>
            </a:r>
            <a:r>
              <a:rPr lang="tr-TR" smtClean="0"/>
              <a:t>analizlerde </a:t>
            </a:r>
            <a:r>
              <a:rPr lang="tr-TR" smtClean="0"/>
              <a:t>tanımlayıcı istatistikler </a:t>
            </a:r>
            <a:r>
              <a:rPr lang="tr-TR" smtClean="0"/>
              <a:t>(</a:t>
            </a:r>
            <a:r>
              <a:rPr lang="tr-TR" smtClean="0"/>
              <a:t>ortalama, standart sapma, medyan, minimum, maksimum ve yüzdelerin verilmesi vb.) </a:t>
            </a:r>
            <a:r>
              <a:rPr lang="tr-TR" smtClean="0"/>
              <a:t>ve </a:t>
            </a:r>
            <a:r>
              <a:rPr lang="tr-TR" smtClean="0"/>
              <a:t>hipotez </a:t>
            </a:r>
            <a:r>
              <a:rPr lang="tr-TR" smtClean="0"/>
              <a:t>testleri (student t testi</a:t>
            </a:r>
            <a:r>
              <a:rPr lang="tr-TR" smtClean="0"/>
              <a:t>, </a:t>
            </a:r>
            <a:r>
              <a:rPr lang="tr-TR" smtClean="0"/>
              <a:t>Mann Whitney U testi, Ki </a:t>
            </a:r>
            <a:r>
              <a:rPr lang="tr-TR" smtClean="0"/>
              <a:t>kare </a:t>
            </a:r>
            <a:r>
              <a:rPr lang="tr-TR" smtClean="0"/>
              <a:t>vb.) kullanılır. </a:t>
            </a:r>
          </a:p>
          <a:p>
            <a:endParaRPr lang="tr-TR" smtClean="0"/>
          </a:p>
          <a:p>
            <a:r>
              <a:rPr lang="tr-TR" smtClean="0"/>
              <a:t>Değişkenler, </a:t>
            </a:r>
            <a:r>
              <a:rPr lang="tr-TR" smtClean="0"/>
              <a:t>kategorik ve numerik olarak ikiye ayrılır</a:t>
            </a:r>
            <a:r>
              <a:rPr lang="tr-TR" smtClean="0"/>
              <a:t>. </a:t>
            </a:r>
            <a:endParaRPr lang="tr-TR" smtClean="0"/>
          </a:p>
          <a:p>
            <a:pPr lvl="1"/>
            <a:r>
              <a:rPr lang="tr-TR" smtClean="0"/>
              <a:t>Not: Eğer </a:t>
            </a:r>
            <a:r>
              <a:rPr lang="tr-TR" smtClean="0"/>
              <a:t>incelediğimiz değişken hakkında toplumun tamamından veri toplamışsak o zaman “değişken” ifadesi yerine “parametre” kullanmak daha uygun </a:t>
            </a:r>
            <a:r>
              <a:rPr lang="tr-TR" smtClean="0"/>
              <a:t>olur</a:t>
            </a:r>
            <a:r>
              <a:rPr lang="tr-TR" smtClean="0"/>
              <a:t>.</a:t>
            </a:r>
            <a:endParaRPr lang="tr-TR" smtClean="0"/>
          </a:p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0" y="0"/>
          <a:ext cx="9144000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etin kutusu"/>
          <p:cNvSpPr txBox="1"/>
          <p:nvPr/>
        </p:nvSpPr>
        <p:spPr>
          <a:xfrm>
            <a:off x="827584" y="6525344"/>
            <a:ext cx="7571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mtClean="0"/>
              <a:t>Not: Kalın yazılanlar parametrik testler, diğerleri nonparametrik alternatiflerdir.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lnSpcReduction="10000"/>
          </a:bodyPr>
          <a:lstStyle/>
          <a:p>
            <a:r>
              <a:rPr lang="tr-TR" smtClean="0"/>
              <a:t>Aynı </a:t>
            </a:r>
            <a:r>
              <a:rPr lang="tr-TR" smtClean="0"/>
              <a:t>bireylerde herhangi bir girişim, tedavi vs öncesi ve sonrasında yapılan ölçümler birbirinden </a:t>
            </a:r>
            <a:r>
              <a:rPr lang="tr-TR" b="1" smtClean="0"/>
              <a:t>bağımlı</a:t>
            </a:r>
            <a:r>
              <a:rPr lang="tr-TR" smtClean="0"/>
              <a:t>dır (bireyin değeri başlangıçta yüksekse sonraki ölçüm de nispeten yüksek </a:t>
            </a:r>
            <a:r>
              <a:rPr lang="tr-TR" smtClean="0"/>
              <a:t>çıkacaktır</a:t>
            </a:r>
            <a:r>
              <a:rPr lang="tr-TR" smtClean="0"/>
              <a:t>).</a:t>
            </a:r>
            <a:endParaRPr lang="tr-TR" smtClean="0"/>
          </a:p>
          <a:p>
            <a:pPr>
              <a:buNone/>
            </a:pPr>
            <a:endParaRPr lang="tr-TR" smtClean="0"/>
          </a:p>
          <a:p>
            <a:r>
              <a:rPr lang="tr-TR" smtClean="0"/>
              <a:t>Parametrik testlerde (student t, ANOVA* gibi)</a:t>
            </a:r>
            <a:endParaRPr lang="tr-TR" smtClean="0"/>
          </a:p>
          <a:p>
            <a:pPr lvl="1"/>
            <a:r>
              <a:rPr lang="tr-TR" smtClean="0"/>
              <a:t>Normal dağılıma uygunluk</a:t>
            </a:r>
          </a:p>
          <a:p>
            <a:pPr lvl="1"/>
            <a:r>
              <a:rPr lang="tr-TR" smtClean="0"/>
              <a:t>Varyansların homojenliği</a:t>
            </a:r>
          </a:p>
          <a:p>
            <a:pPr>
              <a:buNone/>
            </a:pPr>
            <a:r>
              <a:rPr lang="tr-TR" smtClean="0"/>
              <a:t>gerekir</a:t>
            </a:r>
            <a:r>
              <a:rPr lang="tr-TR" smtClean="0"/>
              <a:t>.</a:t>
            </a:r>
          </a:p>
          <a:p>
            <a:pPr>
              <a:buNone/>
            </a:pPr>
            <a:endParaRPr lang="tr-TR" sz="2400" smtClean="0"/>
          </a:p>
          <a:p>
            <a:pPr>
              <a:buNone/>
            </a:pPr>
            <a:r>
              <a:rPr lang="tr-TR" sz="2400" smtClean="0"/>
              <a:t>*ANOVA: </a:t>
            </a:r>
            <a:r>
              <a:rPr lang="tr-TR" sz="2400" smtClean="0"/>
              <a:t>Analysis </a:t>
            </a:r>
            <a:r>
              <a:rPr lang="tr-TR" sz="2400" smtClean="0"/>
              <a:t>of </a:t>
            </a:r>
            <a:r>
              <a:rPr lang="tr-TR" sz="2400" smtClean="0"/>
              <a:t>Variance</a:t>
            </a:r>
            <a:r>
              <a:rPr lang="tr-TR" sz="24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658</Words>
  <Application>Microsoft Office PowerPoint</Application>
  <PresentationFormat>Ekran Gösterisi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Bilimsel Araştırma Yöntemleri II (SPSS’e Veri Girişi ve İstatistiksel Analizler)</vt:lpstr>
      <vt:lpstr>Slayt 2</vt:lpstr>
      <vt:lpstr>Variable View</vt:lpstr>
      <vt:lpstr>Slayt 4</vt:lpstr>
      <vt:lpstr>Slayt 5</vt:lpstr>
      <vt:lpstr>Slayt 6</vt:lpstr>
      <vt:lpstr>Slayt 7</vt:lpstr>
      <vt:lpstr>Slayt 8</vt:lpstr>
      <vt:lpstr>Slayt 9</vt:lpstr>
      <vt:lpstr>Slayt 10</vt:lpstr>
      <vt:lpstr>Bonferroni Düzeltmesi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ve Endotel Biyokimyası</dc:title>
  <dc:creator>kaüfatih-tıp</dc:creator>
  <cp:lastModifiedBy>kaüfatih-tıp</cp:lastModifiedBy>
  <cp:revision>129</cp:revision>
  <dcterms:created xsi:type="dcterms:W3CDTF">2020-04-24T13:55:45Z</dcterms:created>
  <dcterms:modified xsi:type="dcterms:W3CDTF">2020-05-30T09:49:14Z</dcterms:modified>
</cp:coreProperties>
</file>