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diagrams/layout4.xml" ContentType="application/vnd.openxmlformats-officedocument.drawingml.diagram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7" r:id="rId2"/>
    <p:sldId id="288" r:id="rId3"/>
    <p:sldId id="298" r:id="rId4"/>
    <p:sldId id="289" r:id="rId5"/>
    <p:sldId id="290" r:id="rId6"/>
    <p:sldId id="291" r:id="rId7"/>
    <p:sldId id="293" r:id="rId8"/>
    <p:sldId id="294" r:id="rId9"/>
    <p:sldId id="292" r:id="rId10"/>
    <p:sldId id="256" r:id="rId11"/>
    <p:sldId id="299" r:id="rId12"/>
    <p:sldId id="278" r:id="rId13"/>
    <p:sldId id="279" r:id="rId14"/>
    <p:sldId id="257" r:id="rId15"/>
    <p:sldId id="258" r:id="rId16"/>
    <p:sldId id="282" r:id="rId17"/>
    <p:sldId id="284" r:id="rId18"/>
    <p:sldId id="285" r:id="rId19"/>
    <p:sldId id="260" r:id="rId20"/>
    <p:sldId id="283" r:id="rId21"/>
    <p:sldId id="261" r:id="rId22"/>
    <p:sldId id="262" r:id="rId23"/>
    <p:sldId id="265" r:id="rId24"/>
    <p:sldId id="266" r:id="rId25"/>
    <p:sldId id="267" r:id="rId26"/>
    <p:sldId id="271" r:id="rId27"/>
    <p:sldId id="269" r:id="rId28"/>
    <p:sldId id="270" r:id="rId29"/>
    <p:sldId id="273" r:id="rId30"/>
    <p:sldId id="274" r:id="rId31"/>
    <p:sldId id="275" r:id="rId32"/>
    <p:sldId id="276" r:id="rId33"/>
    <p:sldId id="263" r:id="rId34"/>
    <p:sldId id="277" r:id="rId35"/>
    <p:sldId id="300" r:id="rId36"/>
    <p:sldId id="301" r:id="rId37"/>
    <p:sldId id="302" r:id="rId38"/>
    <p:sldId id="306" r:id="rId39"/>
    <p:sldId id="303" r:id="rId40"/>
    <p:sldId id="304" r:id="rId41"/>
    <p:sldId id="305" r:id="rId42"/>
    <p:sldId id="307" r:id="rId43"/>
    <p:sldId id="308" r:id="rId44"/>
    <p:sldId id="309" r:id="rId45"/>
    <p:sldId id="310" r:id="rId46"/>
    <p:sldId id="311" r:id="rId47"/>
    <p:sldId id="312" r:id="rId48"/>
    <p:sldId id="313" r:id="rId49"/>
    <p:sldId id="316" r:id="rId50"/>
    <p:sldId id="317" r:id="rId51"/>
    <p:sldId id="323" r:id="rId52"/>
    <p:sldId id="324" r:id="rId53"/>
    <p:sldId id="325" r:id="rId54"/>
    <p:sldId id="318" r:id="rId55"/>
    <p:sldId id="319" r:id="rId56"/>
    <p:sldId id="321" r:id="rId57"/>
    <p:sldId id="322" r:id="rId58"/>
    <p:sldId id="326" r:id="rId59"/>
    <p:sldId id="314" r:id="rId60"/>
    <p:sldId id="327" r:id="rId61"/>
    <p:sldId id="328" r:id="rId62"/>
    <p:sldId id="329" r:id="rId63"/>
    <p:sldId id="315" r:id="rId64"/>
    <p:sldId id="330" r:id="rId65"/>
    <p:sldId id="331" r:id="rId66"/>
    <p:sldId id="332" r:id="rId67"/>
    <p:sldId id="333" r:id="rId68"/>
    <p:sldId id="296" r:id="rId69"/>
    <p:sldId id="264" r:id="rId7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C82487-0527-4D25-8DDA-2907D791AB60}"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05AEA4D5-F930-4700-BC7E-8B512326A1B3}">
      <dgm:prSet phldrT="[Metin]"/>
      <dgm:spPr/>
      <dgm:t>
        <a:bodyPr/>
        <a:lstStyle/>
        <a:p>
          <a:r>
            <a:rPr lang="tr-TR" smtClean="0"/>
            <a:t>Tanımlayıcı İstatistikler</a:t>
          </a:r>
          <a:endParaRPr lang="tr-TR"/>
        </a:p>
      </dgm:t>
    </dgm:pt>
    <dgm:pt modelId="{45B2A8B0-AD22-4220-B06F-61240CC8ADCC}" type="parTrans" cxnId="{3E3E0153-7D97-4013-8632-8D3EE1279B33}">
      <dgm:prSet/>
      <dgm:spPr/>
      <dgm:t>
        <a:bodyPr/>
        <a:lstStyle/>
        <a:p>
          <a:endParaRPr lang="tr-TR"/>
        </a:p>
      </dgm:t>
    </dgm:pt>
    <dgm:pt modelId="{05EA1D62-B3BD-4DAB-8709-777D4ED51C82}" type="sibTrans" cxnId="{3E3E0153-7D97-4013-8632-8D3EE1279B33}">
      <dgm:prSet/>
      <dgm:spPr/>
      <dgm:t>
        <a:bodyPr/>
        <a:lstStyle/>
        <a:p>
          <a:endParaRPr lang="tr-TR"/>
        </a:p>
      </dgm:t>
    </dgm:pt>
    <dgm:pt modelId="{95BD6007-BA02-480C-829F-6D9F59FF03F2}">
      <dgm:prSet phldrT="[Metin]"/>
      <dgm:spPr/>
      <dgm:t>
        <a:bodyPr/>
        <a:lstStyle/>
        <a:p>
          <a:r>
            <a:rPr lang="tr-TR" smtClean="0"/>
            <a:t>Merkezi Eğilim Ölçüleri</a:t>
          </a:r>
          <a:endParaRPr lang="tr-TR"/>
        </a:p>
      </dgm:t>
    </dgm:pt>
    <dgm:pt modelId="{CAB69EB7-E2CE-4871-A3FD-28E7B4F26BC3}" type="parTrans" cxnId="{0F60162C-DEDE-41CB-8AAD-068538B52C2B}">
      <dgm:prSet/>
      <dgm:spPr/>
      <dgm:t>
        <a:bodyPr/>
        <a:lstStyle/>
        <a:p>
          <a:endParaRPr lang="tr-TR"/>
        </a:p>
      </dgm:t>
    </dgm:pt>
    <dgm:pt modelId="{7A0434A5-094F-4FE3-9173-02E6596217B8}" type="sibTrans" cxnId="{0F60162C-DEDE-41CB-8AAD-068538B52C2B}">
      <dgm:prSet/>
      <dgm:spPr/>
      <dgm:t>
        <a:bodyPr/>
        <a:lstStyle/>
        <a:p>
          <a:endParaRPr lang="tr-TR"/>
        </a:p>
      </dgm:t>
    </dgm:pt>
    <dgm:pt modelId="{77329C29-28EA-4714-83AE-A6475BC98024}">
      <dgm:prSet phldrT="[Metin]"/>
      <dgm:spPr/>
      <dgm:t>
        <a:bodyPr/>
        <a:lstStyle/>
        <a:p>
          <a:r>
            <a:rPr lang="tr-TR" smtClean="0"/>
            <a:t>Dağılım Ölçüleri</a:t>
          </a:r>
          <a:endParaRPr lang="tr-TR"/>
        </a:p>
      </dgm:t>
    </dgm:pt>
    <dgm:pt modelId="{EEB2BC62-8CDB-45CE-B3E1-8395051C7558}" type="parTrans" cxnId="{22B3618E-6519-44C7-B452-B531DAB77C82}">
      <dgm:prSet/>
      <dgm:spPr/>
      <dgm:t>
        <a:bodyPr/>
        <a:lstStyle/>
        <a:p>
          <a:endParaRPr lang="tr-TR"/>
        </a:p>
      </dgm:t>
    </dgm:pt>
    <dgm:pt modelId="{A4C8FC5A-0027-4F66-975F-DD2001FB4047}" type="sibTrans" cxnId="{22B3618E-6519-44C7-B452-B531DAB77C82}">
      <dgm:prSet/>
      <dgm:spPr/>
      <dgm:t>
        <a:bodyPr/>
        <a:lstStyle/>
        <a:p>
          <a:endParaRPr lang="tr-TR"/>
        </a:p>
      </dgm:t>
    </dgm:pt>
    <dgm:pt modelId="{2089C9AB-960B-45E6-90EE-6369C7E99A16}">
      <dgm:prSet phldrT="[Metin]"/>
      <dgm:spPr/>
      <dgm:t>
        <a:bodyPr/>
        <a:lstStyle/>
        <a:p>
          <a:r>
            <a:rPr lang="tr-TR" smtClean="0"/>
            <a:t>Standart sapma (SD)</a:t>
          </a:r>
          <a:endParaRPr lang="tr-TR"/>
        </a:p>
      </dgm:t>
    </dgm:pt>
    <dgm:pt modelId="{ADE6AF44-552B-4DE4-91B6-BEF4C9EBCA99}" type="parTrans" cxnId="{6F957CDD-7D43-48A8-815A-C135B575A3A1}">
      <dgm:prSet/>
      <dgm:spPr/>
      <dgm:t>
        <a:bodyPr/>
        <a:lstStyle/>
        <a:p>
          <a:endParaRPr lang="tr-TR"/>
        </a:p>
      </dgm:t>
    </dgm:pt>
    <dgm:pt modelId="{82FE88FE-69FE-4142-8B4B-99704C2F4DC9}" type="sibTrans" cxnId="{6F957CDD-7D43-48A8-815A-C135B575A3A1}">
      <dgm:prSet/>
      <dgm:spPr/>
      <dgm:t>
        <a:bodyPr/>
        <a:lstStyle/>
        <a:p>
          <a:endParaRPr lang="tr-TR"/>
        </a:p>
      </dgm:t>
    </dgm:pt>
    <dgm:pt modelId="{5ED5B901-4838-4A82-8223-B9F8F141FCE3}">
      <dgm:prSet phldrT="[Metin]"/>
      <dgm:spPr/>
      <dgm:t>
        <a:bodyPr/>
        <a:lstStyle/>
        <a:p>
          <a:r>
            <a:rPr lang="tr-TR" smtClean="0"/>
            <a:t>Mean (ortalama)</a:t>
          </a:r>
          <a:endParaRPr lang="tr-TR"/>
        </a:p>
      </dgm:t>
    </dgm:pt>
    <dgm:pt modelId="{DED82F81-5578-48BC-842D-CA22872072B1}" type="parTrans" cxnId="{09513B4B-77AF-42AA-87D5-424C682E4062}">
      <dgm:prSet/>
      <dgm:spPr/>
      <dgm:t>
        <a:bodyPr/>
        <a:lstStyle/>
        <a:p>
          <a:endParaRPr lang="tr-TR"/>
        </a:p>
      </dgm:t>
    </dgm:pt>
    <dgm:pt modelId="{3EC1B436-7117-4521-8403-E2F3E9408A49}" type="sibTrans" cxnId="{09513B4B-77AF-42AA-87D5-424C682E4062}">
      <dgm:prSet/>
      <dgm:spPr/>
      <dgm:t>
        <a:bodyPr/>
        <a:lstStyle/>
        <a:p>
          <a:endParaRPr lang="tr-TR"/>
        </a:p>
      </dgm:t>
    </dgm:pt>
    <dgm:pt modelId="{93474BBB-7FA2-4187-AD77-8FA3F036DFB0}">
      <dgm:prSet phldrT="[Metin]"/>
      <dgm:spPr/>
      <dgm:t>
        <a:bodyPr/>
        <a:lstStyle/>
        <a:p>
          <a:r>
            <a:rPr lang="tr-TR" smtClean="0"/>
            <a:t>Medyan (ortanca)</a:t>
          </a:r>
          <a:endParaRPr lang="tr-TR"/>
        </a:p>
      </dgm:t>
    </dgm:pt>
    <dgm:pt modelId="{37B295F0-C406-4486-A57F-753E1245CFA8}" type="parTrans" cxnId="{6F67A0EF-A0CC-479D-84D9-0E18B9D91EC8}">
      <dgm:prSet/>
      <dgm:spPr/>
      <dgm:t>
        <a:bodyPr/>
        <a:lstStyle/>
        <a:p>
          <a:endParaRPr lang="tr-TR"/>
        </a:p>
      </dgm:t>
    </dgm:pt>
    <dgm:pt modelId="{1F1F2553-8C07-4844-B31D-D2BF708D5303}" type="sibTrans" cxnId="{6F67A0EF-A0CC-479D-84D9-0E18B9D91EC8}">
      <dgm:prSet/>
      <dgm:spPr/>
      <dgm:t>
        <a:bodyPr/>
        <a:lstStyle/>
        <a:p>
          <a:endParaRPr lang="tr-TR"/>
        </a:p>
      </dgm:t>
    </dgm:pt>
    <dgm:pt modelId="{3931C134-148E-4F83-9789-BF8A16F40FC8}">
      <dgm:prSet phldrT="[Metin]"/>
      <dgm:spPr/>
      <dgm:t>
        <a:bodyPr/>
        <a:lstStyle/>
        <a:p>
          <a:r>
            <a:rPr lang="tr-TR" smtClean="0"/>
            <a:t>Mod (tepe)</a:t>
          </a:r>
          <a:endParaRPr lang="tr-TR"/>
        </a:p>
      </dgm:t>
    </dgm:pt>
    <dgm:pt modelId="{DAC141D7-A9D0-408D-825C-D3956F231966}" type="parTrans" cxnId="{477B8CB4-75BF-4D43-BD61-1A7D5D94DA5C}">
      <dgm:prSet/>
      <dgm:spPr/>
      <dgm:t>
        <a:bodyPr/>
        <a:lstStyle/>
        <a:p>
          <a:endParaRPr lang="tr-TR"/>
        </a:p>
      </dgm:t>
    </dgm:pt>
    <dgm:pt modelId="{E7BBF4CD-C003-4AED-9106-95DA36089DBC}" type="sibTrans" cxnId="{477B8CB4-75BF-4D43-BD61-1A7D5D94DA5C}">
      <dgm:prSet/>
      <dgm:spPr/>
      <dgm:t>
        <a:bodyPr/>
        <a:lstStyle/>
        <a:p>
          <a:endParaRPr lang="tr-TR"/>
        </a:p>
      </dgm:t>
    </dgm:pt>
    <dgm:pt modelId="{1F523506-0300-4FCD-B2AB-B6EFC9EF98EC}">
      <dgm:prSet phldrT="[Metin]"/>
      <dgm:spPr/>
      <dgm:t>
        <a:bodyPr/>
        <a:lstStyle/>
        <a:p>
          <a:r>
            <a:rPr lang="tr-TR" smtClean="0"/>
            <a:t>Standart hata (SE)</a:t>
          </a:r>
          <a:endParaRPr lang="tr-TR"/>
        </a:p>
      </dgm:t>
    </dgm:pt>
    <dgm:pt modelId="{62DD43DF-50F8-42CC-8334-F678749550FD}" type="parTrans" cxnId="{FFB192EB-1DF8-4DB8-BB65-F0C0A1ADBBC8}">
      <dgm:prSet/>
      <dgm:spPr/>
      <dgm:t>
        <a:bodyPr/>
        <a:lstStyle/>
        <a:p>
          <a:endParaRPr lang="tr-TR"/>
        </a:p>
      </dgm:t>
    </dgm:pt>
    <dgm:pt modelId="{3815E53A-B75E-4931-8138-72C219AD499B}" type="sibTrans" cxnId="{FFB192EB-1DF8-4DB8-BB65-F0C0A1ADBBC8}">
      <dgm:prSet/>
      <dgm:spPr/>
      <dgm:t>
        <a:bodyPr/>
        <a:lstStyle/>
        <a:p>
          <a:endParaRPr lang="tr-TR"/>
        </a:p>
      </dgm:t>
    </dgm:pt>
    <dgm:pt modelId="{1CD18200-CB52-45E7-8C8B-CC8ED3B606B0}">
      <dgm:prSet phldrT="[Metin]"/>
      <dgm:spPr/>
      <dgm:t>
        <a:bodyPr/>
        <a:lstStyle/>
        <a:p>
          <a:r>
            <a:rPr lang="tr-TR" smtClean="0"/>
            <a:t>Varyans</a:t>
          </a:r>
          <a:endParaRPr lang="tr-TR"/>
        </a:p>
      </dgm:t>
    </dgm:pt>
    <dgm:pt modelId="{4AE7B348-42F6-4BCE-801D-05D21B9C9E0E}" type="parTrans" cxnId="{CED14874-2D6F-4FD8-B33F-D3344A4E3459}">
      <dgm:prSet/>
      <dgm:spPr/>
      <dgm:t>
        <a:bodyPr/>
        <a:lstStyle/>
        <a:p>
          <a:endParaRPr lang="tr-TR"/>
        </a:p>
      </dgm:t>
    </dgm:pt>
    <dgm:pt modelId="{77C007CC-62C3-4F89-A2C6-B04E2F4335FA}" type="sibTrans" cxnId="{CED14874-2D6F-4FD8-B33F-D3344A4E3459}">
      <dgm:prSet/>
      <dgm:spPr/>
      <dgm:t>
        <a:bodyPr/>
        <a:lstStyle/>
        <a:p>
          <a:endParaRPr lang="tr-TR"/>
        </a:p>
      </dgm:t>
    </dgm:pt>
    <dgm:pt modelId="{5CFC7104-763C-4860-B6BB-E11EE455C687}">
      <dgm:prSet phldrT="[Metin]"/>
      <dgm:spPr/>
      <dgm:t>
        <a:bodyPr/>
        <a:lstStyle/>
        <a:p>
          <a:r>
            <a:rPr lang="tr-TR" smtClean="0"/>
            <a:t>Range (ranj)</a:t>
          </a:r>
          <a:endParaRPr lang="tr-TR"/>
        </a:p>
      </dgm:t>
    </dgm:pt>
    <dgm:pt modelId="{7D3E62AC-EC7D-4E43-A390-C2DEA03D9531}" type="parTrans" cxnId="{E372586F-8469-4843-B458-9B1F2E328459}">
      <dgm:prSet/>
      <dgm:spPr/>
      <dgm:t>
        <a:bodyPr/>
        <a:lstStyle/>
        <a:p>
          <a:endParaRPr lang="tr-TR"/>
        </a:p>
      </dgm:t>
    </dgm:pt>
    <dgm:pt modelId="{F2FED4C0-FE0F-4E81-A139-B51E84AA7280}" type="sibTrans" cxnId="{E372586F-8469-4843-B458-9B1F2E328459}">
      <dgm:prSet/>
      <dgm:spPr/>
      <dgm:t>
        <a:bodyPr/>
        <a:lstStyle/>
        <a:p>
          <a:endParaRPr lang="tr-TR"/>
        </a:p>
      </dgm:t>
    </dgm:pt>
    <dgm:pt modelId="{39D91D11-888D-49B7-8FA4-2C4FA9A3C23F}">
      <dgm:prSet phldrT="[Metin]"/>
      <dgm:spPr/>
      <dgm:t>
        <a:bodyPr/>
        <a:lstStyle/>
        <a:p>
          <a:r>
            <a:rPr lang="tr-TR" smtClean="0"/>
            <a:t>Varyasyon katsayısı (CV)</a:t>
          </a:r>
          <a:endParaRPr lang="tr-TR"/>
        </a:p>
      </dgm:t>
    </dgm:pt>
    <dgm:pt modelId="{C57966BA-A2F8-46AC-87A1-FE0D89F4F327}" type="parTrans" cxnId="{8AEA797C-FD46-41AB-B5C1-400B2C6E441C}">
      <dgm:prSet/>
      <dgm:spPr/>
      <dgm:t>
        <a:bodyPr/>
        <a:lstStyle/>
        <a:p>
          <a:endParaRPr lang="tr-TR"/>
        </a:p>
      </dgm:t>
    </dgm:pt>
    <dgm:pt modelId="{8B9E7B77-734C-4246-96CC-95B53819A388}" type="sibTrans" cxnId="{8AEA797C-FD46-41AB-B5C1-400B2C6E441C}">
      <dgm:prSet/>
      <dgm:spPr/>
      <dgm:t>
        <a:bodyPr/>
        <a:lstStyle/>
        <a:p>
          <a:endParaRPr lang="tr-TR"/>
        </a:p>
      </dgm:t>
    </dgm:pt>
    <dgm:pt modelId="{20B3C265-69ED-4C7B-A188-E153F1736F7B}" type="pres">
      <dgm:prSet presAssocID="{3DC82487-0527-4D25-8DDA-2907D791AB60}" presName="hierChild1" presStyleCnt="0">
        <dgm:presLayoutVars>
          <dgm:orgChart val="1"/>
          <dgm:chPref val="1"/>
          <dgm:dir/>
          <dgm:animOne val="branch"/>
          <dgm:animLvl val="lvl"/>
          <dgm:resizeHandles/>
        </dgm:presLayoutVars>
      </dgm:prSet>
      <dgm:spPr/>
      <dgm:t>
        <a:bodyPr/>
        <a:lstStyle/>
        <a:p>
          <a:endParaRPr lang="tr-TR"/>
        </a:p>
      </dgm:t>
    </dgm:pt>
    <dgm:pt modelId="{0DC6F590-8C89-4FE3-AED2-71B7705229D0}" type="pres">
      <dgm:prSet presAssocID="{05AEA4D5-F930-4700-BC7E-8B512326A1B3}" presName="hierRoot1" presStyleCnt="0">
        <dgm:presLayoutVars>
          <dgm:hierBranch val="init"/>
        </dgm:presLayoutVars>
      </dgm:prSet>
      <dgm:spPr/>
    </dgm:pt>
    <dgm:pt modelId="{7BDB18F9-F277-4C52-B685-3F479558676B}" type="pres">
      <dgm:prSet presAssocID="{05AEA4D5-F930-4700-BC7E-8B512326A1B3}" presName="rootComposite1" presStyleCnt="0"/>
      <dgm:spPr/>
    </dgm:pt>
    <dgm:pt modelId="{B1D4B651-E6BA-4CC0-8F18-6A7192A0B079}" type="pres">
      <dgm:prSet presAssocID="{05AEA4D5-F930-4700-BC7E-8B512326A1B3}" presName="rootText1" presStyleLbl="node0" presStyleIdx="0" presStyleCnt="1">
        <dgm:presLayoutVars>
          <dgm:chPref val="3"/>
        </dgm:presLayoutVars>
      </dgm:prSet>
      <dgm:spPr/>
      <dgm:t>
        <a:bodyPr/>
        <a:lstStyle/>
        <a:p>
          <a:endParaRPr lang="tr-TR"/>
        </a:p>
      </dgm:t>
    </dgm:pt>
    <dgm:pt modelId="{6C412324-390D-4C95-8DE5-FA995D5C59C6}" type="pres">
      <dgm:prSet presAssocID="{05AEA4D5-F930-4700-BC7E-8B512326A1B3}" presName="rootConnector1" presStyleLbl="node1" presStyleIdx="0" presStyleCnt="0"/>
      <dgm:spPr/>
      <dgm:t>
        <a:bodyPr/>
        <a:lstStyle/>
        <a:p>
          <a:endParaRPr lang="tr-TR"/>
        </a:p>
      </dgm:t>
    </dgm:pt>
    <dgm:pt modelId="{F407E3D3-97E2-4D8C-8F7E-CE130C324CDC}" type="pres">
      <dgm:prSet presAssocID="{05AEA4D5-F930-4700-BC7E-8B512326A1B3}" presName="hierChild2" presStyleCnt="0"/>
      <dgm:spPr/>
    </dgm:pt>
    <dgm:pt modelId="{21CCE9F5-F29D-40F2-9260-7DDD21412C94}" type="pres">
      <dgm:prSet presAssocID="{CAB69EB7-E2CE-4871-A3FD-28E7B4F26BC3}" presName="Name37" presStyleLbl="parChTrans1D2" presStyleIdx="0" presStyleCnt="2"/>
      <dgm:spPr/>
      <dgm:t>
        <a:bodyPr/>
        <a:lstStyle/>
        <a:p>
          <a:endParaRPr lang="tr-TR"/>
        </a:p>
      </dgm:t>
    </dgm:pt>
    <dgm:pt modelId="{2BA19C94-48CA-4B3E-B560-556DFE7434F7}" type="pres">
      <dgm:prSet presAssocID="{95BD6007-BA02-480C-829F-6D9F59FF03F2}" presName="hierRoot2" presStyleCnt="0">
        <dgm:presLayoutVars>
          <dgm:hierBranch val="init"/>
        </dgm:presLayoutVars>
      </dgm:prSet>
      <dgm:spPr/>
    </dgm:pt>
    <dgm:pt modelId="{623E04F8-91B0-487A-9A89-5CA6C2552488}" type="pres">
      <dgm:prSet presAssocID="{95BD6007-BA02-480C-829F-6D9F59FF03F2}" presName="rootComposite" presStyleCnt="0"/>
      <dgm:spPr/>
    </dgm:pt>
    <dgm:pt modelId="{F3BAE373-8452-4F25-BAD4-53AEFB3C4764}" type="pres">
      <dgm:prSet presAssocID="{95BD6007-BA02-480C-829F-6D9F59FF03F2}" presName="rootText" presStyleLbl="node2" presStyleIdx="0" presStyleCnt="2">
        <dgm:presLayoutVars>
          <dgm:chPref val="3"/>
        </dgm:presLayoutVars>
      </dgm:prSet>
      <dgm:spPr/>
      <dgm:t>
        <a:bodyPr/>
        <a:lstStyle/>
        <a:p>
          <a:endParaRPr lang="tr-TR"/>
        </a:p>
      </dgm:t>
    </dgm:pt>
    <dgm:pt modelId="{943A7B09-8883-42FE-848A-11A0191EE0E5}" type="pres">
      <dgm:prSet presAssocID="{95BD6007-BA02-480C-829F-6D9F59FF03F2}" presName="rootConnector" presStyleLbl="node2" presStyleIdx="0" presStyleCnt="2"/>
      <dgm:spPr/>
      <dgm:t>
        <a:bodyPr/>
        <a:lstStyle/>
        <a:p>
          <a:endParaRPr lang="tr-TR"/>
        </a:p>
      </dgm:t>
    </dgm:pt>
    <dgm:pt modelId="{5716EBBB-CC75-4974-8332-E2777ACC1966}" type="pres">
      <dgm:prSet presAssocID="{95BD6007-BA02-480C-829F-6D9F59FF03F2}" presName="hierChild4" presStyleCnt="0"/>
      <dgm:spPr/>
    </dgm:pt>
    <dgm:pt modelId="{1ADF0C96-3B34-401A-927A-1B312DDE6057}" type="pres">
      <dgm:prSet presAssocID="{DED82F81-5578-48BC-842D-CA22872072B1}" presName="Name37" presStyleLbl="parChTrans1D3" presStyleIdx="0" presStyleCnt="8"/>
      <dgm:spPr/>
      <dgm:t>
        <a:bodyPr/>
        <a:lstStyle/>
        <a:p>
          <a:endParaRPr lang="tr-TR"/>
        </a:p>
      </dgm:t>
    </dgm:pt>
    <dgm:pt modelId="{C89301B9-C720-4BDC-B37D-80BE278E483B}" type="pres">
      <dgm:prSet presAssocID="{5ED5B901-4838-4A82-8223-B9F8F141FCE3}" presName="hierRoot2" presStyleCnt="0">
        <dgm:presLayoutVars>
          <dgm:hierBranch val="init"/>
        </dgm:presLayoutVars>
      </dgm:prSet>
      <dgm:spPr/>
    </dgm:pt>
    <dgm:pt modelId="{9A3740EF-2EA2-42CA-9899-ED848DD8A1AE}" type="pres">
      <dgm:prSet presAssocID="{5ED5B901-4838-4A82-8223-B9F8F141FCE3}" presName="rootComposite" presStyleCnt="0"/>
      <dgm:spPr/>
    </dgm:pt>
    <dgm:pt modelId="{45A9C428-FDCF-4404-8D47-57D4DBFD0E98}" type="pres">
      <dgm:prSet presAssocID="{5ED5B901-4838-4A82-8223-B9F8F141FCE3}" presName="rootText" presStyleLbl="node3" presStyleIdx="0" presStyleCnt="8">
        <dgm:presLayoutVars>
          <dgm:chPref val="3"/>
        </dgm:presLayoutVars>
      </dgm:prSet>
      <dgm:spPr/>
      <dgm:t>
        <a:bodyPr/>
        <a:lstStyle/>
        <a:p>
          <a:endParaRPr lang="tr-TR"/>
        </a:p>
      </dgm:t>
    </dgm:pt>
    <dgm:pt modelId="{8FF68797-73F2-4D8D-8D6E-871B32BD9CE0}" type="pres">
      <dgm:prSet presAssocID="{5ED5B901-4838-4A82-8223-B9F8F141FCE3}" presName="rootConnector" presStyleLbl="node3" presStyleIdx="0" presStyleCnt="8"/>
      <dgm:spPr/>
      <dgm:t>
        <a:bodyPr/>
        <a:lstStyle/>
        <a:p>
          <a:endParaRPr lang="tr-TR"/>
        </a:p>
      </dgm:t>
    </dgm:pt>
    <dgm:pt modelId="{B36462FC-7DDF-4B9C-AF6A-E54AD682F397}" type="pres">
      <dgm:prSet presAssocID="{5ED5B901-4838-4A82-8223-B9F8F141FCE3}" presName="hierChild4" presStyleCnt="0"/>
      <dgm:spPr/>
    </dgm:pt>
    <dgm:pt modelId="{33B4B5A4-2C4B-42A1-AD4D-27BFFF670026}" type="pres">
      <dgm:prSet presAssocID="{5ED5B901-4838-4A82-8223-B9F8F141FCE3}" presName="hierChild5" presStyleCnt="0"/>
      <dgm:spPr/>
    </dgm:pt>
    <dgm:pt modelId="{6D6C2DD5-2726-42B8-9BF1-B0CC5342F83F}" type="pres">
      <dgm:prSet presAssocID="{37B295F0-C406-4486-A57F-753E1245CFA8}" presName="Name37" presStyleLbl="parChTrans1D3" presStyleIdx="1" presStyleCnt="8"/>
      <dgm:spPr/>
      <dgm:t>
        <a:bodyPr/>
        <a:lstStyle/>
        <a:p>
          <a:endParaRPr lang="tr-TR"/>
        </a:p>
      </dgm:t>
    </dgm:pt>
    <dgm:pt modelId="{15BA8E16-C97C-4CB7-84E2-885457807DA0}" type="pres">
      <dgm:prSet presAssocID="{93474BBB-7FA2-4187-AD77-8FA3F036DFB0}" presName="hierRoot2" presStyleCnt="0">
        <dgm:presLayoutVars>
          <dgm:hierBranch val="init"/>
        </dgm:presLayoutVars>
      </dgm:prSet>
      <dgm:spPr/>
    </dgm:pt>
    <dgm:pt modelId="{A28F3A4B-47E8-460B-8FB7-5BB13B5931C3}" type="pres">
      <dgm:prSet presAssocID="{93474BBB-7FA2-4187-AD77-8FA3F036DFB0}" presName="rootComposite" presStyleCnt="0"/>
      <dgm:spPr/>
    </dgm:pt>
    <dgm:pt modelId="{12EB5155-2DEC-43FC-8D8D-AC6D365CF83F}" type="pres">
      <dgm:prSet presAssocID="{93474BBB-7FA2-4187-AD77-8FA3F036DFB0}" presName="rootText" presStyleLbl="node3" presStyleIdx="1" presStyleCnt="8">
        <dgm:presLayoutVars>
          <dgm:chPref val="3"/>
        </dgm:presLayoutVars>
      </dgm:prSet>
      <dgm:spPr/>
      <dgm:t>
        <a:bodyPr/>
        <a:lstStyle/>
        <a:p>
          <a:endParaRPr lang="tr-TR"/>
        </a:p>
      </dgm:t>
    </dgm:pt>
    <dgm:pt modelId="{6E2225ED-D572-44E9-90FD-890E408D0DEC}" type="pres">
      <dgm:prSet presAssocID="{93474BBB-7FA2-4187-AD77-8FA3F036DFB0}" presName="rootConnector" presStyleLbl="node3" presStyleIdx="1" presStyleCnt="8"/>
      <dgm:spPr/>
      <dgm:t>
        <a:bodyPr/>
        <a:lstStyle/>
        <a:p>
          <a:endParaRPr lang="tr-TR"/>
        </a:p>
      </dgm:t>
    </dgm:pt>
    <dgm:pt modelId="{56381B3D-508B-4813-B458-3F55CCFCDA8C}" type="pres">
      <dgm:prSet presAssocID="{93474BBB-7FA2-4187-AD77-8FA3F036DFB0}" presName="hierChild4" presStyleCnt="0"/>
      <dgm:spPr/>
    </dgm:pt>
    <dgm:pt modelId="{78D1AD0E-73F7-4905-B3D3-3A543668E848}" type="pres">
      <dgm:prSet presAssocID="{93474BBB-7FA2-4187-AD77-8FA3F036DFB0}" presName="hierChild5" presStyleCnt="0"/>
      <dgm:spPr/>
    </dgm:pt>
    <dgm:pt modelId="{8DF4C645-08AB-46C5-A200-D8BF03CC5431}" type="pres">
      <dgm:prSet presAssocID="{DAC141D7-A9D0-408D-825C-D3956F231966}" presName="Name37" presStyleLbl="parChTrans1D3" presStyleIdx="2" presStyleCnt="8"/>
      <dgm:spPr/>
      <dgm:t>
        <a:bodyPr/>
        <a:lstStyle/>
        <a:p>
          <a:endParaRPr lang="tr-TR"/>
        </a:p>
      </dgm:t>
    </dgm:pt>
    <dgm:pt modelId="{7EC43B75-B8CE-40DE-828D-0F1E84DC9B64}" type="pres">
      <dgm:prSet presAssocID="{3931C134-148E-4F83-9789-BF8A16F40FC8}" presName="hierRoot2" presStyleCnt="0">
        <dgm:presLayoutVars>
          <dgm:hierBranch val="init"/>
        </dgm:presLayoutVars>
      </dgm:prSet>
      <dgm:spPr/>
    </dgm:pt>
    <dgm:pt modelId="{B31489AB-F428-48AE-B93F-8085F7081629}" type="pres">
      <dgm:prSet presAssocID="{3931C134-148E-4F83-9789-BF8A16F40FC8}" presName="rootComposite" presStyleCnt="0"/>
      <dgm:spPr/>
    </dgm:pt>
    <dgm:pt modelId="{1D53FD96-F1B9-4DE6-87E6-709D85DF9B91}" type="pres">
      <dgm:prSet presAssocID="{3931C134-148E-4F83-9789-BF8A16F40FC8}" presName="rootText" presStyleLbl="node3" presStyleIdx="2" presStyleCnt="8">
        <dgm:presLayoutVars>
          <dgm:chPref val="3"/>
        </dgm:presLayoutVars>
      </dgm:prSet>
      <dgm:spPr/>
      <dgm:t>
        <a:bodyPr/>
        <a:lstStyle/>
        <a:p>
          <a:endParaRPr lang="tr-TR"/>
        </a:p>
      </dgm:t>
    </dgm:pt>
    <dgm:pt modelId="{E570CD0B-1017-4F8B-A609-A13CE03B1DAC}" type="pres">
      <dgm:prSet presAssocID="{3931C134-148E-4F83-9789-BF8A16F40FC8}" presName="rootConnector" presStyleLbl="node3" presStyleIdx="2" presStyleCnt="8"/>
      <dgm:spPr/>
      <dgm:t>
        <a:bodyPr/>
        <a:lstStyle/>
        <a:p>
          <a:endParaRPr lang="tr-TR"/>
        </a:p>
      </dgm:t>
    </dgm:pt>
    <dgm:pt modelId="{ECBF8C16-35CB-4A05-8C50-A64C14BB8602}" type="pres">
      <dgm:prSet presAssocID="{3931C134-148E-4F83-9789-BF8A16F40FC8}" presName="hierChild4" presStyleCnt="0"/>
      <dgm:spPr/>
    </dgm:pt>
    <dgm:pt modelId="{DB5269CF-CE69-4F37-8603-425A0D6BD4F3}" type="pres">
      <dgm:prSet presAssocID="{3931C134-148E-4F83-9789-BF8A16F40FC8}" presName="hierChild5" presStyleCnt="0"/>
      <dgm:spPr/>
    </dgm:pt>
    <dgm:pt modelId="{95AB7271-BEF5-4E91-89A3-C79CF523716C}" type="pres">
      <dgm:prSet presAssocID="{95BD6007-BA02-480C-829F-6D9F59FF03F2}" presName="hierChild5" presStyleCnt="0"/>
      <dgm:spPr/>
    </dgm:pt>
    <dgm:pt modelId="{E4BA1E46-3DC4-413F-8B94-B8C57C9041C4}" type="pres">
      <dgm:prSet presAssocID="{EEB2BC62-8CDB-45CE-B3E1-8395051C7558}" presName="Name37" presStyleLbl="parChTrans1D2" presStyleIdx="1" presStyleCnt="2"/>
      <dgm:spPr/>
      <dgm:t>
        <a:bodyPr/>
        <a:lstStyle/>
        <a:p>
          <a:endParaRPr lang="tr-TR"/>
        </a:p>
      </dgm:t>
    </dgm:pt>
    <dgm:pt modelId="{6608C8CF-E5B9-43E8-B068-3181601D3634}" type="pres">
      <dgm:prSet presAssocID="{77329C29-28EA-4714-83AE-A6475BC98024}" presName="hierRoot2" presStyleCnt="0">
        <dgm:presLayoutVars>
          <dgm:hierBranch val="init"/>
        </dgm:presLayoutVars>
      </dgm:prSet>
      <dgm:spPr/>
    </dgm:pt>
    <dgm:pt modelId="{3DEBAEC9-0EC1-4CE7-A112-6C10D9E9E846}" type="pres">
      <dgm:prSet presAssocID="{77329C29-28EA-4714-83AE-A6475BC98024}" presName="rootComposite" presStyleCnt="0"/>
      <dgm:spPr/>
    </dgm:pt>
    <dgm:pt modelId="{241899A5-DFC6-4006-9D25-2C8D59393E24}" type="pres">
      <dgm:prSet presAssocID="{77329C29-28EA-4714-83AE-A6475BC98024}" presName="rootText" presStyleLbl="node2" presStyleIdx="1" presStyleCnt="2">
        <dgm:presLayoutVars>
          <dgm:chPref val="3"/>
        </dgm:presLayoutVars>
      </dgm:prSet>
      <dgm:spPr/>
      <dgm:t>
        <a:bodyPr/>
        <a:lstStyle/>
        <a:p>
          <a:endParaRPr lang="tr-TR"/>
        </a:p>
      </dgm:t>
    </dgm:pt>
    <dgm:pt modelId="{B954D1EF-7DD0-46F1-8E2D-861F97DC9038}" type="pres">
      <dgm:prSet presAssocID="{77329C29-28EA-4714-83AE-A6475BC98024}" presName="rootConnector" presStyleLbl="node2" presStyleIdx="1" presStyleCnt="2"/>
      <dgm:spPr/>
      <dgm:t>
        <a:bodyPr/>
        <a:lstStyle/>
        <a:p>
          <a:endParaRPr lang="tr-TR"/>
        </a:p>
      </dgm:t>
    </dgm:pt>
    <dgm:pt modelId="{D3BE6AF0-A4F3-4478-A17F-8D0A16C2EC36}" type="pres">
      <dgm:prSet presAssocID="{77329C29-28EA-4714-83AE-A6475BC98024}" presName="hierChild4" presStyleCnt="0"/>
      <dgm:spPr/>
    </dgm:pt>
    <dgm:pt modelId="{1D6C12F5-7351-4787-A4B8-B51700474C03}" type="pres">
      <dgm:prSet presAssocID="{ADE6AF44-552B-4DE4-91B6-BEF4C9EBCA99}" presName="Name37" presStyleLbl="parChTrans1D3" presStyleIdx="3" presStyleCnt="8"/>
      <dgm:spPr/>
      <dgm:t>
        <a:bodyPr/>
        <a:lstStyle/>
        <a:p>
          <a:endParaRPr lang="tr-TR"/>
        </a:p>
      </dgm:t>
    </dgm:pt>
    <dgm:pt modelId="{4F054B5A-7340-4CE7-9525-0D42B4286F9A}" type="pres">
      <dgm:prSet presAssocID="{2089C9AB-960B-45E6-90EE-6369C7E99A16}" presName="hierRoot2" presStyleCnt="0">
        <dgm:presLayoutVars>
          <dgm:hierBranch val="init"/>
        </dgm:presLayoutVars>
      </dgm:prSet>
      <dgm:spPr/>
    </dgm:pt>
    <dgm:pt modelId="{DCBD10DE-CE88-4E02-B3BD-5870EDAF227B}" type="pres">
      <dgm:prSet presAssocID="{2089C9AB-960B-45E6-90EE-6369C7E99A16}" presName="rootComposite" presStyleCnt="0"/>
      <dgm:spPr/>
    </dgm:pt>
    <dgm:pt modelId="{B53B243D-3FCD-4210-80D3-A30021081D67}" type="pres">
      <dgm:prSet presAssocID="{2089C9AB-960B-45E6-90EE-6369C7E99A16}" presName="rootText" presStyleLbl="node3" presStyleIdx="3" presStyleCnt="8">
        <dgm:presLayoutVars>
          <dgm:chPref val="3"/>
        </dgm:presLayoutVars>
      </dgm:prSet>
      <dgm:spPr/>
      <dgm:t>
        <a:bodyPr/>
        <a:lstStyle/>
        <a:p>
          <a:endParaRPr lang="tr-TR"/>
        </a:p>
      </dgm:t>
    </dgm:pt>
    <dgm:pt modelId="{A761983D-7F0D-4E02-A735-DB6F19B7F8A1}" type="pres">
      <dgm:prSet presAssocID="{2089C9AB-960B-45E6-90EE-6369C7E99A16}" presName="rootConnector" presStyleLbl="node3" presStyleIdx="3" presStyleCnt="8"/>
      <dgm:spPr/>
      <dgm:t>
        <a:bodyPr/>
        <a:lstStyle/>
        <a:p>
          <a:endParaRPr lang="tr-TR"/>
        </a:p>
      </dgm:t>
    </dgm:pt>
    <dgm:pt modelId="{EE0E80FF-0030-4248-A4BA-11C787BD3C27}" type="pres">
      <dgm:prSet presAssocID="{2089C9AB-960B-45E6-90EE-6369C7E99A16}" presName="hierChild4" presStyleCnt="0"/>
      <dgm:spPr/>
    </dgm:pt>
    <dgm:pt modelId="{7D64F794-CBEC-454D-AE50-9D797FDB642C}" type="pres">
      <dgm:prSet presAssocID="{2089C9AB-960B-45E6-90EE-6369C7E99A16}" presName="hierChild5" presStyleCnt="0"/>
      <dgm:spPr/>
    </dgm:pt>
    <dgm:pt modelId="{4DFDD1D1-6D9A-4E21-A3C0-6153CC6FAA49}" type="pres">
      <dgm:prSet presAssocID="{62DD43DF-50F8-42CC-8334-F678749550FD}" presName="Name37" presStyleLbl="parChTrans1D3" presStyleIdx="4" presStyleCnt="8"/>
      <dgm:spPr/>
      <dgm:t>
        <a:bodyPr/>
        <a:lstStyle/>
        <a:p>
          <a:endParaRPr lang="tr-TR"/>
        </a:p>
      </dgm:t>
    </dgm:pt>
    <dgm:pt modelId="{93591057-7FD2-48B4-B0D1-594374F82908}" type="pres">
      <dgm:prSet presAssocID="{1F523506-0300-4FCD-B2AB-B6EFC9EF98EC}" presName="hierRoot2" presStyleCnt="0">
        <dgm:presLayoutVars>
          <dgm:hierBranch val="init"/>
        </dgm:presLayoutVars>
      </dgm:prSet>
      <dgm:spPr/>
    </dgm:pt>
    <dgm:pt modelId="{E47C63C9-1385-4A66-987F-133365F11EB6}" type="pres">
      <dgm:prSet presAssocID="{1F523506-0300-4FCD-B2AB-B6EFC9EF98EC}" presName="rootComposite" presStyleCnt="0"/>
      <dgm:spPr/>
    </dgm:pt>
    <dgm:pt modelId="{850EB7A3-0B37-45AB-ADF1-4624D764D5BE}" type="pres">
      <dgm:prSet presAssocID="{1F523506-0300-4FCD-B2AB-B6EFC9EF98EC}" presName="rootText" presStyleLbl="node3" presStyleIdx="4" presStyleCnt="8">
        <dgm:presLayoutVars>
          <dgm:chPref val="3"/>
        </dgm:presLayoutVars>
      </dgm:prSet>
      <dgm:spPr/>
      <dgm:t>
        <a:bodyPr/>
        <a:lstStyle/>
        <a:p>
          <a:endParaRPr lang="tr-TR"/>
        </a:p>
      </dgm:t>
    </dgm:pt>
    <dgm:pt modelId="{AAFC19A5-0F60-4E45-90D9-3875DC092A57}" type="pres">
      <dgm:prSet presAssocID="{1F523506-0300-4FCD-B2AB-B6EFC9EF98EC}" presName="rootConnector" presStyleLbl="node3" presStyleIdx="4" presStyleCnt="8"/>
      <dgm:spPr/>
      <dgm:t>
        <a:bodyPr/>
        <a:lstStyle/>
        <a:p>
          <a:endParaRPr lang="tr-TR"/>
        </a:p>
      </dgm:t>
    </dgm:pt>
    <dgm:pt modelId="{866ED2F9-CB4F-4F95-8A46-6648B65686AC}" type="pres">
      <dgm:prSet presAssocID="{1F523506-0300-4FCD-B2AB-B6EFC9EF98EC}" presName="hierChild4" presStyleCnt="0"/>
      <dgm:spPr/>
    </dgm:pt>
    <dgm:pt modelId="{5AF1DFAF-CF4E-4837-917B-BEB77FA990B5}" type="pres">
      <dgm:prSet presAssocID="{1F523506-0300-4FCD-B2AB-B6EFC9EF98EC}" presName="hierChild5" presStyleCnt="0"/>
      <dgm:spPr/>
    </dgm:pt>
    <dgm:pt modelId="{063FDB97-AA7F-47BA-88FE-5EDE5D618A6D}" type="pres">
      <dgm:prSet presAssocID="{4AE7B348-42F6-4BCE-801D-05D21B9C9E0E}" presName="Name37" presStyleLbl="parChTrans1D3" presStyleIdx="5" presStyleCnt="8"/>
      <dgm:spPr/>
      <dgm:t>
        <a:bodyPr/>
        <a:lstStyle/>
        <a:p>
          <a:endParaRPr lang="tr-TR"/>
        </a:p>
      </dgm:t>
    </dgm:pt>
    <dgm:pt modelId="{B0A115A3-9C91-49E4-9BA4-F118D0B0C7D1}" type="pres">
      <dgm:prSet presAssocID="{1CD18200-CB52-45E7-8C8B-CC8ED3B606B0}" presName="hierRoot2" presStyleCnt="0">
        <dgm:presLayoutVars>
          <dgm:hierBranch val="init"/>
        </dgm:presLayoutVars>
      </dgm:prSet>
      <dgm:spPr/>
    </dgm:pt>
    <dgm:pt modelId="{A7BBC468-6517-4B5D-8B19-07499CDF587D}" type="pres">
      <dgm:prSet presAssocID="{1CD18200-CB52-45E7-8C8B-CC8ED3B606B0}" presName="rootComposite" presStyleCnt="0"/>
      <dgm:spPr/>
    </dgm:pt>
    <dgm:pt modelId="{78879CFD-229E-4646-BE45-3523C77F038D}" type="pres">
      <dgm:prSet presAssocID="{1CD18200-CB52-45E7-8C8B-CC8ED3B606B0}" presName="rootText" presStyleLbl="node3" presStyleIdx="5" presStyleCnt="8">
        <dgm:presLayoutVars>
          <dgm:chPref val="3"/>
        </dgm:presLayoutVars>
      </dgm:prSet>
      <dgm:spPr/>
      <dgm:t>
        <a:bodyPr/>
        <a:lstStyle/>
        <a:p>
          <a:endParaRPr lang="tr-TR"/>
        </a:p>
      </dgm:t>
    </dgm:pt>
    <dgm:pt modelId="{67FC1D45-2E4F-4F25-AEC6-48AC74AFEC62}" type="pres">
      <dgm:prSet presAssocID="{1CD18200-CB52-45E7-8C8B-CC8ED3B606B0}" presName="rootConnector" presStyleLbl="node3" presStyleIdx="5" presStyleCnt="8"/>
      <dgm:spPr/>
      <dgm:t>
        <a:bodyPr/>
        <a:lstStyle/>
        <a:p>
          <a:endParaRPr lang="tr-TR"/>
        </a:p>
      </dgm:t>
    </dgm:pt>
    <dgm:pt modelId="{26AE603A-7ADC-44D8-B49C-F8149C5B2FDB}" type="pres">
      <dgm:prSet presAssocID="{1CD18200-CB52-45E7-8C8B-CC8ED3B606B0}" presName="hierChild4" presStyleCnt="0"/>
      <dgm:spPr/>
    </dgm:pt>
    <dgm:pt modelId="{18C056F9-ABC3-4288-8606-CD118897F13D}" type="pres">
      <dgm:prSet presAssocID="{1CD18200-CB52-45E7-8C8B-CC8ED3B606B0}" presName="hierChild5" presStyleCnt="0"/>
      <dgm:spPr/>
    </dgm:pt>
    <dgm:pt modelId="{8A8D370E-ED4D-4A67-9F3E-247979BEAAB8}" type="pres">
      <dgm:prSet presAssocID="{C57966BA-A2F8-46AC-87A1-FE0D89F4F327}" presName="Name37" presStyleLbl="parChTrans1D3" presStyleIdx="6" presStyleCnt="8"/>
      <dgm:spPr/>
      <dgm:t>
        <a:bodyPr/>
        <a:lstStyle/>
        <a:p>
          <a:endParaRPr lang="tr-TR"/>
        </a:p>
      </dgm:t>
    </dgm:pt>
    <dgm:pt modelId="{C651775B-A578-4F6F-8CBF-F0D33FA393AC}" type="pres">
      <dgm:prSet presAssocID="{39D91D11-888D-49B7-8FA4-2C4FA9A3C23F}" presName="hierRoot2" presStyleCnt="0">
        <dgm:presLayoutVars>
          <dgm:hierBranch val="init"/>
        </dgm:presLayoutVars>
      </dgm:prSet>
      <dgm:spPr/>
    </dgm:pt>
    <dgm:pt modelId="{D0D96BCB-2837-4EFB-A426-33A803EB54F3}" type="pres">
      <dgm:prSet presAssocID="{39D91D11-888D-49B7-8FA4-2C4FA9A3C23F}" presName="rootComposite" presStyleCnt="0"/>
      <dgm:spPr/>
    </dgm:pt>
    <dgm:pt modelId="{51635AFF-00D6-4A6E-BDD1-D42F355B0AC5}" type="pres">
      <dgm:prSet presAssocID="{39D91D11-888D-49B7-8FA4-2C4FA9A3C23F}" presName="rootText" presStyleLbl="node3" presStyleIdx="6" presStyleCnt="8">
        <dgm:presLayoutVars>
          <dgm:chPref val="3"/>
        </dgm:presLayoutVars>
      </dgm:prSet>
      <dgm:spPr/>
      <dgm:t>
        <a:bodyPr/>
        <a:lstStyle/>
        <a:p>
          <a:endParaRPr lang="tr-TR"/>
        </a:p>
      </dgm:t>
    </dgm:pt>
    <dgm:pt modelId="{7C404AA8-D952-4CA4-8BAD-ADA339788777}" type="pres">
      <dgm:prSet presAssocID="{39D91D11-888D-49B7-8FA4-2C4FA9A3C23F}" presName="rootConnector" presStyleLbl="node3" presStyleIdx="6" presStyleCnt="8"/>
      <dgm:spPr/>
      <dgm:t>
        <a:bodyPr/>
        <a:lstStyle/>
        <a:p>
          <a:endParaRPr lang="tr-TR"/>
        </a:p>
      </dgm:t>
    </dgm:pt>
    <dgm:pt modelId="{2D1C9AAE-5816-489C-8FBF-AB44B76E85C5}" type="pres">
      <dgm:prSet presAssocID="{39D91D11-888D-49B7-8FA4-2C4FA9A3C23F}" presName="hierChild4" presStyleCnt="0"/>
      <dgm:spPr/>
    </dgm:pt>
    <dgm:pt modelId="{8B9ABDEC-01FE-4519-8846-9D72B35AC3A2}" type="pres">
      <dgm:prSet presAssocID="{39D91D11-888D-49B7-8FA4-2C4FA9A3C23F}" presName="hierChild5" presStyleCnt="0"/>
      <dgm:spPr/>
    </dgm:pt>
    <dgm:pt modelId="{1C555DF3-B71D-4CB4-82C4-C56B71BBDFDB}" type="pres">
      <dgm:prSet presAssocID="{7D3E62AC-EC7D-4E43-A390-C2DEA03D9531}" presName="Name37" presStyleLbl="parChTrans1D3" presStyleIdx="7" presStyleCnt="8"/>
      <dgm:spPr/>
      <dgm:t>
        <a:bodyPr/>
        <a:lstStyle/>
        <a:p>
          <a:endParaRPr lang="tr-TR"/>
        </a:p>
      </dgm:t>
    </dgm:pt>
    <dgm:pt modelId="{5EBA8154-A2D4-49F5-B36E-3E2B207BD4BB}" type="pres">
      <dgm:prSet presAssocID="{5CFC7104-763C-4860-B6BB-E11EE455C687}" presName="hierRoot2" presStyleCnt="0">
        <dgm:presLayoutVars>
          <dgm:hierBranch val="init"/>
        </dgm:presLayoutVars>
      </dgm:prSet>
      <dgm:spPr/>
    </dgm:pt>
    <dgm:pt modelId="{ACC692D9-58EB-4309-959B-9340675DB836}" type="pres">
      <dgm:prSet presAssocID="{5CFC7104-763C-4860-B6BB-E11EE455C687}" presName="rootComposite" presStyleCnt="0"/>
      <dgm:spPr/>
    </dgm:pt>
    <dgm:pt modelId="{62C0670D-A9B1-4894-B583-1A10E36D7C54}" type="pres">
      <dgm:prSet presAssocID="{5CFC7104-763C-4860-B6BB-E11EE455C687}" presName="rootText" presStyleLbl="node3" presStyleIdx="7" presStyleCnt="8">
        <dgm:presLayoutVars>
          <dgm:chPref val="3"/>
        </dgm:presLayoutVars>
      </dgm:prSet>
      <dgm:spPr/>
      <dgm:t>
        <a:bodyPr/>
        <a:lstStyle/>
        <a:p>
          <a:endParaRPr lang="tr-TR"/>
        </a:p>
      </dgm:t>
    </dgm:pt>
    <dgm:pt modelId="{7B0C5563-427F-490D-9224-38E1C936C25F}" type="pres">
      <dgm:prSet presAssocID="{5CFC7104-763C-4860-B6BB-E11EE455C687}" presName="rootConnector" presStyleLbl="node3" presStyleIdx="7" presStyleCnt="8"/>
      <dgm:spPr/>
      <dgm:t>
        <a:bodyPr/>
        <a:lstStyle/>
        <a:p>
          <a:endParaRPr lang="tr-TR"/>
        </a:p>
      </dgm:t>
    </dgm:pt>
    <dgm:pt modelId="{F34BC8C5-CDD5-4DC0-B0BB-205B5B925DA0}" type="pres">
      <dgm:prSet presAssocID="{5CFC7104-763C-4860-B6BB-E11EE455C687}" presName="hierChild4" presStyleCnt="0"/>
      <dgm:spPr/>
    </dgm:pt>
    <dgm:pt modelId="{E0F78E3F-2FBB-43CA-A8E1-34183E82425A}" type="pres">
      <dgm:prSet presAssocID="{5CFC7104-763C-4860-B6BB-E11EE455C687}" presName="hierChild5" presStyleCnt="0"/>
      <dgm:spPr/>
    </dgm:pt>
    <dgm:pt modelId="{69CA860A-919E-4304-9008-5DDA93BDC86C}" type="pres">
      <dgm:prSet presAssocID="{77329C29-28EA-4714-83AE-A6475BC98024}" presName="hierChild5" presStyleCnt="0"/>
      <dgm:spPr/>
    </dgm:pt>
    <dgm:pt modelId="{86BAA90C-43AB-400C-9DD3-106A1B2B52F0}" type="pres">
      <dgm:prSet presAssocID="{05AEA4D5-F930-4700-BC7E-8B512326A1B3}" presName="hierChild3" presStyleCnt="0"/>
      <dgm:spPr/>
    </dgm:pt>
  </dgm:ptLst>
  <dgm:cxnLst>
    <dgm:cxn modelId="{103F496D-2278-47D1-9CC7-20953A5C48B1}" type="presOf" srcId="{EEB2BC62-8CDB-45CE-B3E1-8395051C7558}" destId="{E4BA1E46-3DC4-413F-8B94-B8C57C9041C4}" srcOrd="0" destOrd="0" presId="urn:microsoft.com/office/officeart/2005/8/layout/orgChart1"/>
    <dgm:cxn modelId="{F57BB869-3539-4DAC-B55B-BB5824AFFE36}" type="presOf" srcId="{05AEA4D5-F930-4700-BC7E-8B512326A1B3}" destId="{6C412324-390D-4C95-8DE5-FA995D5C59C6}" srcOrd="1" destOrd="0" presId="urn:microsoft.com/office/officeart/2005/8/layout/orgChart1"/>
    <dgm:cxn modelId="{22240C4B-D2AF-4178-AB50-78E962C204E7}" type="presOf" srcId="{93474BBB-7FA2-4187-AD77-8FA3F036DFB0}" destId="{6E2225ED-D572-44E9-90FD-890E408D0DEC}" srcOrd="1" destOrd="0" presId="urn:microsoft.com/office/officeart/2005/8/layout/orgChart1"/>
    <dgm:cxn modelId="{FA76E779-A2FE-4A55-A398-A22446465B06}" type="presOf" srcId="{3931C134-148E-4F83-9789-BF8A16F40FC8}" destId="{1D53FD96-F1B9-4DE6-87E6-709D85DF9B91}" srcOrd="0" destOrd="0" presId="urn:microsoft.com/office/officeart/2005/8/layout/orgChart1"/>
    <dgm:cxn modelId="{C250F9B7-C1A4-4A3B-B502-7DEA78ECA665}" type="presOf" srcId="{95BD6007-BA02-480C-829F-6D9F59FF03F2}" destId="{943A7B09-8883-42FE-848A-11A0191EE0E5}" srcOrd="1" destOrd="0" presId="urn:microsoft.com/office/officeart/2005/8/layout/orgChart1"/>
    <dgm:cxn modelId="{963F35EB-78EB-401C-98E9-C5D2181EF53D}" type="presOf" srcId="{3931C134-148E-4F83-9789-BF8A16F40FC8}" destId="{E570CD0B-1017-4F8B-A609-A13CE03B1DAC}" srcOrd="1" destOrd="0" presId="urn:microsoft.com/office/officeart/2005/8/layout/orgChart1"/>
    <dgm:cxn modelId="{E3EFABCD-2BE2-46C7-8BCE-426E56288FAB}" type="presOf" srcId="{5ED5B901-4838-4A82-8223-B9F8F141FCE3}" destId="{8FF68797-73F2-4D8D-8D6E-871B32BD9CE0}" srcOrd="1" destOrd="0" presId="urn:microsoft.com/office/officeart/2005/8/layout/orgChart1"/>
    <dgm:cxn modelId="{E372586F-8469-4843-B458-9B1F2E328459}" srcId="{77329C29-28EA-4714-83AE-A6475BC98024}" destId="{5CFC7104-763C-4860-B6BB-E11EE455C687}" srcOrd="4" destOrd="0" parTransId="{7D3E62AC-EC7D-4E43-A390-C2DEA03D9531}" sibTransId="{F2FED4C0-FE0F-4E81-A139-B51E84AA7280}"/>
    <dgm:cxn modelId="{163B4DE0-4767-452F-8139-67148F4AB131}" type="presOf" srcId="{62DD43DF-50F8-42CC-8334-F678749550FD}" destId="{4DFDD1D1-6D9A-4E21-A3C0-6153CC6FAA49}" srcOrd="0" destOrd="0" presId="urn:microsoft.com/office/officeart/2005/8/layout/orgChart1"/>
    <dgm:cxn modelId="{625AD0F9-B14D-4691-85DA-ECC18034FD5F}" type="presOf" srcId="{7D3E62AC-EC7D-4E43-A390-C2DEA03D9531}" destId="{1C555DF3-B71D-4CB4-82C4-C56B71BBDFDB}" srcOrd="0" destOrd="0" presId="urn:microsoft.com/office/officeart/2005/8/layout/orgChart1"/>
    <dgm:cxn modelId="{5D8968B8-1AFB-49B6-A7FD-6DEE871EFE4E}" type="presOf" srcId="{DAC141D7-A9D0-408D-825C-D3956F231966}" destId="{8DF4C645-08AB-46C5-A200-D8BF03CC5431}" srcOrd="0" destOrd="0" presId="urn:microsoft.com/office/officeart/2005/8/layout/orgChart1"/>
    <dgm:cxn modelId="{68BC87D9-D837-48B0-8628-7F59FABBBF1A}" type="presOf" srcId="{77329C29-28EA-4714-83AE-A6475BC98024}" destId="{241899A5-DFC6-4006-9D25-2C8D59393E24}" srcOrd="0" destOrd="0" presId="urn:microsoft.com/office/officeart/2005/8/layout/orgChart1"/>
    <dgm:cxn modelId="{0CCE10E9-6881-4A6F-B7C5-70A359A0A5A5}" type="presOf" srcId="{C57966BA-A2F8-46AC-87A1-FE0D89F4F327}" destId="{8A8D370E-ED4D-4A67-9F3E-247979BEAAB8}" srcOrd="0" destOrd="0" presId="urn:microsoft.com/office/officeart/2005/8/layout/orgChart1"/>
    <dgm:cxn modelId="{8E6CB514-17DD-47E0-8739-8F56FDC1577C}" type="presOf" srcId="{1CD18200-CB52-45E7-8C8B-CC8ED3B606B0}" destId="{78879CFD-229E-4646-BE45-3523C77F038D}" srcOrd="0" destOrd="0" presId="urn:microsoft.com/office/officeart/2005/8/layout/orgChart1"/>
    <dgm:cxn modelId="{6F957CDD-7D43-48A8-815A-C135B575A3A1}" srcId="{77329C29-28EA-4714-83AE-A6475BC98024}" destId="{2089C9AB-960B-45E6-90EE-6369C7E99A16}" srcOrd="0" destOrd="0" parTransId="{ADE6AF44-552B-4DE4-91B6-BEF4C9EBCA99}" sibTransId="{82FE88FE-69FE-4142-8B4B-99704C2F4DC9}"/>
    <dgm:cxn modelId="{22B3618E-6519-44C7-B452-B531DAB77C82}" srcId="{05AEA4D5-F930-4700-BC7E-8B512326A1B3}" destId="{77329C29-28EA-4714-83AE-A6475BC98024}" srcOrd="1" destOrd="0" parTransId="{EEB2BC62-8CDB-45CE-B3E1-8395051C7558}" sibTransId="{A4C8FC5A-0027-4F66-975F-DD2001FB4047}"/>
    <dgm:cxn modelId="{7C72047B-49BF-42F1-A7E6-3F6758525D52}" type="presOf" srcId="{ADE6AF44-552B-4DE4-91B6-BEF4C9EBCA99}" destId="{1D6C12F5-7351-4787-A4B8-B51700474C03}" srcOrd="0" destOrd="0" presId="urn:microsoft.com/office/officeart/2005/8/layout/orgChart1"/>
    <dgm:cxn modelId="{47AF1C83-B34C-4606-9270-C01E3183A890}" type="presOf" srcId="{1F523506-0300-4FCD-B2AB-B6EFC9EF98EC}" destId="{850EB7A3-0B37-45AB-ADF1-4624D764D5BE}" srcOrd="0" destOrd="0" presId="urn:microsoft.com/office/officeart/2005/8/layout/orgChart1"/>
    <dgm:cxn modelId="{F751A6E0-2103-40DF-AEDC-D05EC867D65B}" type="presOf" srcId="{1CD18200-CB52-45E7-8C8B-CC8ED3B606B0}" destId="{67FC1D45-2E4F-4F25-AEC6-48AC74AFEC62}" srcOrd="1" destOrd="0" presId="urn:microsoft.com/office/officeart/2005/8/layout/orgChart1"/>
    <dgm:cxn modelId="{54A60FDD-037C-4606-B679-332B4FA6AFBB}" type="presOf" srcId="{2089C9AB-960B-45E6-90EE-6369C7E99A16}" destId="{A761983D-7F0D-4E02-A735-DB6F19B7F8A1}" srcOrd="1" destOrd="0" presId="urn:microsoft.com/office/officeart/2005/8/layout/orgChart1"/>
    <dgm:cxn modelId="{E449318A-56C9-4B33-BC3F-BFCA8A4D5FC6}" type="presOf" srcId="{05AEA4D5-F930-4700-BC7E-8B512326A1B3}" destId="{B1D4B651-E6BA-4CC0-8F18-6A7192A0B079}" srcOrd="0" destOrd="0" presId="urn:microsoft.com/office/officeart/2005/8/layout/orgChart1"/>
    <dgm:cxn modelId="{3E3E0153-7D97-4013-8632-8D3EE1279B33}" srcId="{3DC82487-0527-4D25-8DDA-2907D791AB60}" destId="{05AEA4D5-F930-4700-BC7E-8B512326A1B3}" srcOrd="0" destOrd="0" parTransId="{45B2A8B0-AD22-4220-B06F-61240CC8ADCC}" sibTransId="{05EA1D62-B3BD-4DAB-8709-777D4ED51C82}"/>
    <dgm:cxn modelId="{4A159078-394A-4943-80C2-0DE989CBE4F8}" type="presOf" srcId="{3DC82487-0527-4D25-8DDA-2907D791AB60}" destId="{20B3C265-69ED-4C7B-A188-E153F1736F7B}" srcOrd="0" destOrd="0" presId="urn:microsoft.com/office/officeart/2005/8/layout/orgChart1"/>
    <dgm:cxn modelId="{3DAE32BA-6A0D-4D24-BD1B-08741608BFA3}" type="presOf" srcId="{39D91D11-888D-49B7-8FA4-2C4FA9A3C23F}" destId="{51635AFF-00D6-4A6E-BDD1-D42F355B0AC5}" srcOrd="0" destOrd="0" presId="urn:microsoft.com/office/officeart/2005/8/layout/orgChart1"/>
    <dgm:cxn modelId="{93132C07-75B8-4CE4-819A-6C7F5B2C6843}" type="presOf" srcId="{95BD6007-BA02-480C-829F-6D9F59FF03F2}" destId="{F3BAE373-8452-4F25-BAD4-53AEFB3C4764}" srcOrd="0" destOrd="0" presId="urn:microsoft.com/office/officeart/2005/8/layout/orgChart1"/>
    <dgm:cxn modelId="{CED14874-2D6F-4FD8-B33F-D3344A4E3459}" srcId="{77329C29-28EA-4714-83AE-A6475BC98024}" destId="{1CD18200-CB52-45E7-8C8B-CC8ED3B606B0}" srcOrd="2" destOrd="0" parTransId="{4AE7B348-42F6-4BCE-801D-05D21B9C9E0E}" sibTransId="{77C007CC-62C3-4F89-A2C6-B04E2F4335FA}"/>
    <dgm:cxn modelId="{F56F4B40-F475-409B-A96D-4135938BF19A}" type="presOf" srcId="{4AE7B348-42F6-4BCE-801D-05D21B9C9E0E}" destId="{063FDB97-AA7F-47BA-88FE-5EDE5D618A6D}" srcOrd="0" destOrd="0" presId="urn:microsoft.com/office/officeart/2005/8/layout/orgChart1"/>
    <dgm:cxn modelId="{6F67A0EF-A0CC-479D-84D9-0E18B9D91EC8}" srcId="{95BD6007-BA02-480C-829F-6D9F59FF03F2}" destId="{93474BBB-7FA2-4187-AD77-8FA3F036DFB0}" srcOrd="1" destOrd="0" parTransId="{37B295F0-C406-4486-A57F-753E1245CFA8}" sibTransId="{1F1F2553-8C07-4844-B31D-D2BF708D5303}"/>
    <dgm:cxn modelId="{09513B4B-77AF-42AA-87D5-424C682E4062}" srcId="{95BD6007-BA02-480C-829F-6D9F59FF03F2}" destId="{5ED5B901-4838-4A82-8223-B9F8F141FCE3}" srcOrd="0" destOrd="0" parTransId="{DED82F81-5578-48BC-842D-CA22872072B1}" sibTransId="{3EC1B436-7117-4521-8403-E2F3E9408A49}"/>
    <dgm:cxn modelId="{3D4C2A61-28BE-4898-BD3A-B2C349ACE578}" type="presOf" srcId="{93474BBB-7FA2-4187-AD77-8FA3F036DFB0}" destId="{12EB5155-2DEC-43FC-8D8D-AC6D365CF83F}" srcOrd="0" destOrd="0" presId="urn:microsoft.com/office/officeart/2005/8/layout/orgChart1"/>
    <dgm:cxn modelId="{0F60162C-DEDE-41CB-8AAD-068538B52C2B}" srcId="{05AEA4D5-F930-4700-BC7E-8B512326A1B3}" destId="{95BD6007-BA02-480C-829F-6D9F59FF03F2}" srcOrd="0" destOrd="0" parTransId="{CAB69EB7-E2CE-4871-A3FD-28E7B4F26BC3}" sibTransId="{7A0434A5-094F-4FE3-9173-02E6596217B8}"/>
    <dgm:cxn modelId="{4E6042DB-9E92-446D-9B73-65977BC6C2D1}" type="presOf" srcId="{5CFC7104-763C-4860-B6BB-E11EE455C687}" destId="{62C0670D-A9B1-4894-B583-1A10E36D7C54}" srcOrd="0" destOrd="0" presId="urn:microsoft.com/office/officeart/2005/8/layout/orgChart1"/>
    <dgm:cxn modelId="{01671013-5B0E-4B25-9335-6BC5AFAF6619}" type="presOf" srcId="{DED82F81-5578-48BC-842D-CA22872072B1}" destId="{1ADF0C96-3B34-401A-927A-1B312DDE6057}" srcOrd="0" destOrd="0" presId="urn:microsoft.com/office/officeart/2005/8/layout/orgChart1"/>
    <dgm:cxn modelId="{9320C136-681B-4520-93A3-122069177450}" type="presOf" srcId="{5CFC7104-763C-4860-B6BB-E11EE455C687}" destId="{7B0C5563-427F-490D-9224-38E1C936C25F}" srcOrd="1" destOrd="0" presId="urn:microsoft.com/office/officeart/2005/8/layout/orgChart1"/>
    <dgm:cxn modelId="{539A45C9-4782-4743-A4B7-402A20718D76}" type="presOf" srcId="{1F523506-0300-4FCD-B2AB-B6EFC9EF98EC}" destId="{AAFC19A5-0F60-4E45-90D9-3875DC092A57}" srcOrd="1" destOrd="0" presId="urn:microsoft.com/office/officeart/2005/8/layout/orgChart1"/>
    <dgm:cxn modelId="{08A38583-7569-45BA-8F68-C79D887C5D9B}" type="presOf" srcId="{37B295F0-C406-4486-A57F-753E1245CFA8}" destId="{6D6C2DD5-2726-42B8-9BF1-B0CC5342F83F}" srcOrd="0" destOrd="0" presId="urn:microsoft.com/office/officeart/2005/8/layout/orgChart1"/>
    <dgm:cxn modelId="{FFB192EB-1DF8-4DB8-BB65-F0C0A1ADBBC8}" srcId="{77329C29-28EA-4714-83AE-A6475BC98024}" destId="{1F523506-0300-4FCD-B2AB-B6EFC9EF98EC}" srcOrd="1" destOrd="0" parTransId="{62DD43DF-50F8-42CC-8334-F678749550FD}" sibTransId="{3815E53A-B75E-4931-8138-72C219AD499B}"/>
    <dgm:cxn modelId="{EDB04324-4BCD-4477-BAC0-02A82C9E287A}" type="presOf" srcId="{2089C9AB-960B-45E6-90EE-6369C7E99A16}" destId="{B53B243D-3FCD-4210-80D3-A30021081D67}" srcOrd="0" destOrd="0" presId="urn:microsoft.com/office/officeart/2005/8/layout/orgChart1"/>
    <dgm:cxn modelId="{8A50BB53-272C-413D-AA26-73E8A8B17D08}" type="presOf" srcId="{5ED5B901-4838-4A82-8223-B9F8F141FCE3}" destId="{45A9C428-FDCF-4404-8D47-57D4DBFD0E98}" srcOrd="0" destOrd="0" presId="urn:microsoft.com/office/officeart/2005/8/layout/orgChart1"/>
    <dgm:cxn modelId="{92E3D197-EBAA-41A4-82F6-8A37BF45207D}" type="presOf" srcId="{CAB69EB7-E2CE-4871-A3FD-28E7B4F26BC3}" destId="{21CCE9F5-F29D-40F2-9260-7DDD21412C94}" srcOrd="0" destOrd="0" presId="urn:microsoft.com/office/officeart/2005/8/layout/orgChart1"/>
    <dgm:cxn modelId="{83A9A35D-6B24-402F-8B3B-7C9377D22079}" type="presOf" srcId="{77329C29-28EA-4714-83AE-A6475BC98024}" destId="{B954D1EF-7DD0-46F1-8E2D-861F97DC9038}" srcOrd="1" destOrd="0" presId="urn:microsoft.com/office/officeart/2005/8/layout/orgChart1"/>
    <dgm:cxn modelId="{8AEA797C-FD46-41AB-B5C1-400B2C6E441C}" srcId="{77329C29-28EA-4714-83AE-A6475BC98024}" destId="{39D91D11-888D-49B7-8FA4-2C4FA9A3C23F}" srcOrd="3" destOrd="0" parTransId="{C57966BA-A2F8-46AC-87A1-FE0D89F4F327}" sibTransId="{8B9E7B77-734C-4246-96CC-95B53819A388}"/>
    <dgm:cxn modelId="{602E9EFA-0DCB-4048-92CC-F8B057E0268B}" type="presOf" srcId="{39D91D11-888D-49B7-8FA4-2C4FA9A3C23F}" destId="{7C404AA8-D952-4CA4-8BAD-ADA339788777}" srcOrd="1" destOrd="0" presId="urn:microsoft.com/office/officeart/2005/8/layout/orgChart1"/>
    <dgm:cxn modelId="{477B8CB4-75BF-4D43-BD61-1A7D5D94DA5C}" srcId="{95BD6007-BA02-480C-829F-6D9F59FF03F2}" destId="{3931C134-148E-4F83-9789-BF8A16F40FC8}" srcOrd="2" destOrd="0" parTransId="{DAC141D7-A9D0-408D-825C-D3956F231966}" sibTransId="{E7BBF4CD-C003-4AED-9106-95DA36089DBC}"/>
    <dgm:cxn modelId="{080D0CB0-D30B-4ECA-90A8-7F208F5AA738}" type="presParOf" srcId="{20B3C265-69ED-4C7B-A188-E153F1736F7B}" destId="{0DC6F590-8C89-4FE3-AED2-71B7705229D0}" srcOrd="0" destOrd="0" presId="urn:microsoft.com/office/officeart/2005/8/layout/orgChart1"/>
    <dgm:cxn modelId="{A90D9E5A-73D7-40FD-94C4-14B079B8B5BB}" type="presParOf" srcId="{0DC6F590-8C89-4FE3-AED2-71B7705229D0}" destId="{7BDB18F9-F277-4C52-B685-3F479558676B}" srcOrd="0" destOrd="0" presId="urn:microsoft.com/office/officeart/2005/8/layout/orgChart1"/>
    <dgm:cxn modelId="{019AA847-121D-4148-B58A-8A58A6DC9E34}" type="presParOf" srcId="{7BDB18F9-F277-4C52-B685-3F479558676B}" destId="{B1D4B651-E6BA-4CC0-8F18-6A7192A0B079}" srcOrd="0" destOrd="0" presId="urn:microsoft.com/office/officeart/2005/8/layout/orgChart1"/>
    <dgm:cxn modelId="{4F43F004-98A1-4D9F-9124-EB3E1FC43FE7}" type="presParOf" srcId="{7BDB18F9-F277-4C52-B685-3F479558676B}" destId="{6C412324-390D-4C95-8DE5-FA995D5C59C6}" srcOrd="1" destOrd="0" presId="urn:microsoft.com/office/officeart/2005/8/layout/orgChart1"/>
    <dgm:cxn modelId="{C5DA44DB-FC1E-401F-B307-C8DDC17DAA7C}" type="presParOf" srcId="{0DC6F590-8C89-4FE3-AED2-71B7705229D0}" destId="{F407E3D3-97E2-4D8C-8F7E-CE130C324CDC}" srcOrd="1" destOrd="0" presId="urn:microsoft.com/office/officeart/2005/8/layout/orgChart1"/>
    <dgm:cxn modelId="{6C965762-C336-4D94-A631-182209D11C85}" type="presParOf" srcId="{F407E3D3-97E2-4D8C-8F7E-CE130C324CDC}" destId="{21CCE9F5-F29D-40F2-9260-7DDD21412C94}" srcOrd="0" destOrd="0" presId="urn:microsoft.com/office/officeart/2005/8/layout/orgChart1"/>
    <dgm:cxn modelId="{D13DFB59-64AA-4DF4-951E-910369996684}" type="presParOf" srcId="{F407E3D3-97E2-4D8C-8F7E-CE130C324CDC}" destId="{2BA19C94-48CA-4B3E-B560-556DFE7434F7}" srcOrd="1" destOrd="0" presId="urn:microsoft.com/office/officeart/2005/8/layout/orgChart1"/>
    <dgm:cxn modelId="{C2BAD89C-225E-4F0A-B961-E55C423E32D8}" type="presParOf" srcId="{2BA19C94-48CA-4B3E-B560-556DFE7434F7}" destId="{623E04F8-91B0-487A-9A89-5CA6C2552488}" srcOrd="0" destOrd="0" presId="urn:microsoft.com/office/officeart/2005/8/layout/orgChart1"/>
    <dgm:cxn modelId="{024C2685-2914-4254-81B4-5965F127010A}" type="presParOf" srcId="{623E04F8-91B0-487A-9A89-5CA6C2552488}" destId="{F3BAE373-8452-4F25-BAD4-53AEFB3C4764}" srcOrd="0" destOrd="0" presId="urn:microsoft.com/office/officeart/2005/8/layout/orgChart1"/>
    <dgm:cxn modelId="{B6C2EFC3-4F44-4B86-9994-1420A774E2DE}" type="presParOf" srcId="{623E04F8-91B0-487A-9A89-5CA6C2552488}" destId="{943A7B09-8883-42FE-848A-11A0191EE0E5}" srcOrd="1" destOrd="0" presId="urn:microsoft.com/office/officeart/2005/8/layout/orgChart1"/>
    <dgm:cxn modelId="{F4D58C98-7C18-4067-89B2-310BDF2CE35D}" type="presParOf" srcId="{2BA19C94-48CA-4B3E-B560-556DFE7434F7}" destId="{5716EBBB-CC75-4974-8332-E2777ACC1966}" srcOrd="1" destOrd="0" presId="urn:microsoft.com/office/officeart/2005/8/layout/orgChart1"/>
    <dgm:cxn modelId="{E3885C2E-87AD-40B0-AE1A-4B196A772593}" type="presParOf" srcId="{5716EBBB-CC75-4974-8332-E2777ACC1966}" destId="{1ADF0C96-3B34-401A-927A-1B312DDE6057}" srcOrd="0" destOrd="0" presId="urn:microsoft.com/office/officeart/2005/8/layout/orgChart1"/>
    <dgm:cxn modelId="{AFCC735D-8990-4E58-8FBF-EEBFED4242C2}" type="presParOf" srcId="{5716EBBB-CC75-4974-8332-E2777ACC1966}" destId="{C89301B9-C720-4BDC-B37D-80BE278E483B}" srcOrd="1" destOrd="0" presId="urn:microsoft.com/office/officeart/2005/8/layout/orgChart1"/>
    <dgm:cxn modelId="{5AE20E6B-8904-4B6F-A479-C3A610E71275}" type="presParOf" srcId="{C89301B9-C720-4BDC-B37D-80BE278E483B}" destId="{9A3740EF-2EA2-42CA-9899-ED848DD8A1AE}" srcOrd="0" destOrd="0" presId="urn:microsoft.com/office/officeart/2005/8/layout/orgChart1"/>
    <dgm:cxn modelId="{9EA1CFD7-E1DE-45A1-A129-F24C9A888ACA}" type="presParOf" srcId="{9A3740EF-2EA2-42CA-9899-ED848DD8A1AE}" destId="{45A9C428-FDCF-4404-8D47-57D4DBFD0E98}" srcOrd="0" destOrd="0" presId="urn:microsoft.com/office/officeart/2005/8/layout/orgChart1"/>
    <dgm:cxn modelId="{7276E359-A7B6-49B3-B8D3-6A013C2EACB1}" type="presParOf" srcId="{9A3740EF-2EA2-42CA-9899-ED848DD8A1AE}" destId="{8FF68797-73F2-4D8D-8D6E-871B32BD9CE0}" srcOrd="1" destOrd="0" presId="urn:microsoft.com/office/officeart/2005/8/layout/orgChart1"/>
    <dgm:cxn modelId="{F3ACCC9E-D9DA-4F26-BD50-660CB1CE11F8}" type="presParOf" srcId="{C89301B9-C720-4BDC-B37D-80BE278E483B}" destId="{B36462FC-7DDF-4B9C-AF6A-E54AD682F397}" srcOrd="1" destOrd="0" presId="urn:microsoft.com/office/officeart/2005/8/layout/orgChart1"/>
    <dgm:cxn modelId="{59A805D1-C269-424B-8389-EB61D11508BD}" type="presParOf" srcId="{C89301B9-C720-4BDC-B37D-80BE278E483B}" destId="{33B4B5A4-2C4B-42A1-AD4D-27BFFF670026}" srcOrd="2" destOrd="0" presId="urn:microsoft.com/office/officeart/2005/8/layout/orgChart1"/>
    <dgm:cxn modelId="{95249C0C-A353-46A9-B122-80B8EEDFB0E1}" type="presParOf" srcId="{5716EBBB-CC75-4974-8332-E2777ACC1966}" destId="{6D6C2DD5-2726-42B8-9BF1-B0CC5342F83F}" srcOrd="2" destOrd="0" presId="urn:microsoft.com/office/officeart/2005/8/layout/orgChart1"/>
    <dgm:cxn modelId="{057D214A-656F-4D06-9962-46063295F3D0}" type="presParOf" srcId="{5716EBBB-CC75-4974-8332-E2777ACC1966}" destId="{15BA8E16-C97C-4CB7-84E2-885457807DA0}" srcOrd="3" destOrd="0" presId="urn:microsoft.com/office/officeart/2005/8/layout/orgChart1"/>
    <dgm:cxn modelId="{60A975F4-AB39-483C-8BBC-E632E7225859}" type="presParOf" srcId="{15BA8E16-C97C-4CB7-84E2-885457807DA0}" destId="{A28F3A4B-47E8-460B-8FB7-5BB13B5931C3}" srcOrd="0" destOrd="0" presId="urn:microsoft.com/office/officeart/2005/8/layout/orgChart1"/>
    <dgm:cxn modelId="{218EDC5D-D972-4005-92AA-BB21DCF35B9A}" type="presParOf" srcId="{A28F3A4B-47E8-460B-8FB7-5BB13B5931C3}" destId="{12EB5155-2DEC-43FC-8D8D-AC6D365CF83F}" srcOrd="0" destOrd="0" presId="urn:microsoft.com/office/officeart/2005/8/layout/orgChart1"/>
    <dgm:cxn modelId="{FC895DD2-8D39-4CF5-B654-3C59B7B37E10}" type="presParOf" srcId="{A28F3A4B-47E8-460B-8FB7-5BB13B5931C3}" destId="{6E2225ED-D572-44E9-90FD-890E408D0DEC}" srcOrd="1" destOrd="0" presId="urn:microsoft.com/office/officeart/2005/8/layout/orgChart1"/>
    <dgm:cxn modelId="{9DC4AA2C-B0BA-46B4-883D-882A92282544}" type="presParOf" srcId="{15BA8E16-C97C-4CB7-84E2-885457807DA0}" destId="{56381B3D-508B-4813-B458-3F55CCFCDA8C}" srcOrd="1" destOrd="0" presId="urn:microsoft.com/office/officeart/2005/8/layout/orgChart1"/>
    <dgm:cxn modelId="{1161539A-02E8-4E79-B391-BD35DE2A5E8F}" type="presParOf" srcId="{15BA8E16-C97C-4CB7-84E2-885457807DA0}" destId="{78D1AD0E-73F7-4905-B3D3-3A543668E848}" srcOrd="2" destOrd="0" presId="urn:microsoft.com/office/officeart/2005/8/layout/orgChart1"/>
    <dgm:cxn modelId="{119878F8-27D1-4CA4-A9D3-F25A618EBD4B}" type="presParOf" srcId="{5716EBBB-CC75-4974-8332-E2777ACC1966}" destId="{8DF4C645-08AB-46C5-A200-D8BF03CC5431}" srcOrd="4" destOrd="0" presId="urn:microsoft.com/office/officeart/2005/8/layout/orgChart1"/>
    <dgm:cxn modelId="{E6C98859-05F6-45CE-8EEB-B114BE188D37}" type="presParOf" srcId="{5716EBBB-CC75-4974-8332-E2777ACC1966}" destId="{7EC43B75-B8CE-40DE-828D-0F1E84DC9B64}" srcOrd="5" destOrd="0" presId="urn:microsoft.com/office/officeart/2005/8/layout/orgChart1"/>
    <dgm:cxn modelId="{991C3706-8D3A-41FD-90E0-9D95AD17287C}" type="presParOf" srcId="{7EC43B75-B8CE-40DE-828D-0F1E84DC9B64}" destId="{B31489AB-F428-48AE-B93F-8085F7081629}" srcOrd="0" destOrd="0" presId="urn:microsoft.com/office/officeart/2005/8/layout/orgChart1"/>
    <dgm:cxn modelId="{418BC1E8-39C9-4D09-B868-FD59E6662132}" type="presParOf" srcId="{B31489AB-F428-48AE-B93F-8085F7081629}" destId="{1D53FD96-F1B9-4DE6-87E6-709D85DF9B91}" srcOrd="0" destOrd="0" presId="urn:microsoft.com/office/officeart/2005/8/layout/orgChart1"/>
    <dgm:cxn modelId="{142780C8-DCDF-40DD-8327-B8C7909BDBBB}" type="presParOf" srcId="{B31489AB-F428-48AE-B93F-8085F7081629}" destId="{E570CD0B-1017-4F8B-A609-A13CE03B1DAC}" srcOrd="1" destOrd="0" presId="urn:microsoft.com/office/officeart/2005/8/layout/orgChart1"/>
    <dgm:cxn modelId="{A62FBA3C-66E3-477E-9945-B703E8EC26BA}" type="presParOf" srcId="{7EC43B75-B8CE-40DE-828D-0F1E84DC9B64}" destId="{ECBF8C16-35CB-4A05-8C50-A64C14BB8602}" srcOrd="1" destOrd="0" presId="urn:microsoft.com/office/officeart/2005/8/layout/orgChart1"/>
    <dgm:cxn modelId="{B94138B3-FDEB-488B-BA91-F236BB600657}" type="presParOf" srcId="{7EC43B75-B8CE-40DE-828D-0F1E84DC9B64}" destId="{DB5269CF-CE69-4F37-8603-425A0D6BD4F3}" srcOrd="2" destOrd="0" presId="urn:microsoft.com/office/officeart/2005/8/layout/orgChart1"/>
    <dgm:cxn modelId="{FCDB15F9-B509-4A12-9E1D-21B8538393B3}" type="presParOf" srcId="{2BA19C94-48CA-4B3E-B560-556DFE7434F7}" destId="{95AB7271-BEF5-4E91-89A3-C79CF523716C}" srcOrd="2" destOrd="0" presId="urn:microsoft.com/office/officeart/2005/8/layout/orgChart1"/>
    <dgm:cxn modelId="{DD82BB72-0EC4-4524-B056-A472D2D5A974}" type="presParOf" srcId="{F407E3D3-97E2-4D8C-8F7E-CE130C324CDC}" destId="{E4BA1E46-3DC4-413F-8B94-B8C57C9041C4}" srcOrd="2" destOrd="0" presId="urn:microsoft.com/office/officeart/2005/8/layout/orgChart1"/>
    <dgm:cxn modelId="{4AB8FC97-6E1F-440F-8B17-1BCF7EF61338}" type="presParOf" srcId="{F407E3D3-97E2-4D8C-8F7E-CE130C324CDC}" destId="{6608C8CF-E5B9-43E8-B068-3181601D3634}" srcOrd="3" destOrd="0" presId="urn:microsoft.com/office/officeart/2005/8/layout/orgChart1"/>
    <dgm:cxn modelId="{84B113D8-BCFA-4A91-8FA6-6ADAC9802D3A}" type="presParOf" srcId="{6608C8CF-E5B9-43E8-B068-3181601D3634}" destId="{3DEBAEC9-0EC1-4CE7-A112-6C10D9E9E846}" srcOrd="0" destOrd="0" presId="urn:microsoft.com/office/officeart/2005/8/layout/orgChart1"/>
    <dgm:cxn modelId="{5553F8D5-F2A0-4893-833E-99D626AF1132}" type="presParOf" srcId="{3DEBAEC9-0EC1-4CE7-A112-6C10D9E9E846}" destId="{241899A5-DFC6-4006-9D25-2C8D59393E24}" srcOrd="0" destOrd="0" presId="urn:microsoft.com/office/officeart/2005/8/layout/orgChart1"/>
    <dgm:cxn modelId="{10BE8980-4703-4A24-90F2-50A8B1E47AF1}" type="presParOf" srcId="{3DEBAEC9-0EC1-4CE7-A112-6C10D9E9E846}" destId="{B954D1EF-7DD0-46F1-8E2D-861F97DC9038}" srcOrd="1" destOrd="0" presId="urn:microsoft.com/office/officeart/2005/8/layout/orgChart1"/>
    <dgm:cxn modelId="{AE7AA6AF-8490-42DD-BA60-3414A882C146}" type="presParOf" srcId="{6608C8CF-E5B9-43E8-B068-3181601D3634}" destId="{D3BE6AF0-A4F3-4478-A17F-8D0A16C2EC36}" srcOrd="1" destOrd="0" presId="urn:microsoft.com/office/officeart/2005/8/layout/orgChart1"/>
    <dgm:cxn modelId="{02B38718-CF27-4B62-9792-41E5C8BAACE3}" type="presParOf" srcId="{D3BE6AF0-A4F3-4478-A17F-8D0A16C2EC36}" destId="{1D6C12F5-7351-4787-A4B8-B51700474C03}" srcOrd="0" destOrd="0" presId="urn:microsoft.com/office/officeart/2005/8/layout/orgChart1"/>
    <dgm:cxn modelId="{30C07395-898C-4CE8-BF92-8B20F1AE2391}" type="presParOf" srcId="{D3BE6AF0-A4F3-4478-A17F-8D0A16C2EC36}" destId="{4F054B5A-7340-4CE7-9525-0D42B4286F9A}" srcOrd="1" destOrd="0" presId="urn:microsoft.com/office/officeart/2005/8/layout/orgChart1"/>
    <dgm:cxn modelId="{2AAD4BD6-960F-4821-B763-A3805FE1320D}" type="presParOf" srcId="{4F054B5A-7340-4CE7-9525-0D42B4286F9A}" destId="{DCBD10DE-CE88-4E02-B3BD-5870EDAF227B}" srcOrd="0" destOrd="0" presId="urn:microsoft.com/office/officeart/2005/8/layout/orgChart1"/>
    <dgm:cxn modelId="{00E78811-F3D9-48DF-8B01-D4A2627D06A5}" type="presParOf" srcId="{DCBD10DE-CE88-4E02-B3BD-5870EDAF227B}" destId="{B53B243D-3FCD-4210-80D3-A30021081D67}" srcOrd="0" destOrd="0" presId="urn:microsoft.com/office/officeart/2005/8/layout/orgChart1"/>
    <dgm:cxn modelId="{B1590169-4809-4511-9E06-68AFC1151ADA}" type="presParOf" srcId="{DCBD10DE-CE88-4E02-B3BD-5870EDAF227B}" destId="{A761983D-7F0D-4E02-A735-DB6F19B7F8A1}" srcOrd="1" destOrd="0" presId="urn:microsoft.com/office/officeart/2005/8/layout/orgChart1"/>
    <dgm:cxn modelId="{35F8D0F4-AD38-43FA-8F82-57EEDD59C57F}" type="presParOf" srcId="{4F054B5A-7340-4CE7-9525-0D42B4286F9A}" destId="{EE0E80FF-0030-4248-A4BA-11C787BD3C27}" srcOrd="1" destOrd="0" presId="urn:microsoft.com/office/officeart/2005/8/layout/orgChart1"/>
    <dgm:cxn modelId="{FD69DEA5-B628-4B39-90AB-B3980A7A8FF9}" type="presParOf" srcId="{4F054B5A-7340-4CE7-9525-0D42B4286F9A}" destId="{7D64F794-CBEC-454D-AE50-9D797FDB642C}" srcOrd="2" destOrd="0" presId="urn:microsoft.com/office/officeart/2005/8/layout/orgChart1"/>
    <dgm:cxn modelId="{5BABC160-4FBC-4245-BAD4-F751949FD4CB}" type="presParOf" srcId="{D3BE6AF0-A4F3-4478-A17F-8D0A16C2EC36}" destId="{4DFDD1D1-6D9A-4E21-A3C0-6153CC6FAA49}" srcOrd="2" destOrd="0" presId="urn:microsoft.com/office/officeart/2005/8/layout/orgChart1"/>
    <dgm:cxn modelId="{CA35FA2C-F04E-415E-A29A-EA8924450B82}" type="presParOf" srcId="{D3BE6AF0-A4F3-4478-A17F-8D0A16C2EC36}" destId="{93591057-7FD2-48B4-B0D1-594374F82908}" srcOrd="3" destOrd="0" presId="urn:microsoft.com/office/officeart/2005/8/layout/orgChart1"/>
    <dgm:cxn modelId="{9C22004B-229F-4BFE-BB17-143AFC62B42A}" type="presParOf" srcId="{93591057-7FD2-48B4-B0D1-594374F82908}" destId="{E47C63C9-1385-4A66-987F-133365F11EB6}" srcOrd="0" destOrd="0" presId="urn:microsoft.com/office/officeart/2005/8/layout/orgChart1"/>
    <dgm:cxn modelId="{6DB292D7-4853-4D96-8DC9-C179737699BF}" type="presParOf" srcId="{E47C63C9-1385-4A66-987F-133365F11EB6}" destId="{850EB7A3-0B37-45AB-ADF1-4624D764D5BE}" srcOrd="0" destOrd="0" presId="urn:microsoft.com/office/officeart/2005/8/layout/orgChart1"/>
    <dgm:cxn modelId="{1449422A-638E-4883-A0E5-D1812E2CA86A}" type="presParOf" srcId="{E47C63C9-1385-4A66-987F-133365F11EB6}" destId="{AAFC19A5-0F60-4E45-90D9-3875DC092A57}" srcOrd="1" destOrd="0" presId="urn:microsoft.com/office/officeart/2005/8/layout/orgChart1"/>
    <dgm:cxn modelId="{42D1991E-3989-4EA2-82D9-0B83777A2833}" type="presParOf" srcId="{93591057-7FD2-48B4-B0D1-594374F82908}" destId="{866ED2F9-CB4F-4F95-8A46-6648B65686AC}" srcOrd="1" destOrd="0" presId="urn:microsoft.com/office/officeart/2005/8/layout/orgChart1"/>
    <dgm:cxn modelId="{BB85078B-2DC1-43B5-B4F2-1F8939E07D75}" type="presParOf" srcId="{93591057-7FD2-48B4-B0D1-594374F82908}" destId="{5AF1DFAF-CF4E-4837-917B-BEB77FA990B5}" srcOrd="2" destOrd="0" presId="urn:microsoft.com/office/officeart/2005/8/layout/orgChart1"/>
    <dgm:cxn modelId="{AC240223-D40C-4DD5-8A45-0027820CD0B2}" type="presParOf" srcId="{D3BE6AF0-A4F3-4478-A17F-8D0A16C2EC36}" destId="{063FDB97-AA7F-47BA-88FE-5EDE5D618A6D}" srcOrd="4" destOrd="0" presId="urn:microsoft.com/office/officeart/2005/8/layout/orgChart1"/>
    <dgm:cxn modelId="{C05D12B4-65C2-4DCB-8FA4-71F94E023F07}" type="presParOf" srcId="{D3BE6AF0-A4F3-4478-A17F-8D0A16C2EC36}" destId="{B0A115A3-9C91-49E4-9BA4-F118D0B0C7D1}" srcOrd="5" destOrd="0" presId="urn:microsoft.com/office/officeart/2005/8/layout/orgChart1"/>
    <dgm:cxn modelId="{464C5542-8A4B-485A-91FA-81ED3F14DD26}" type="presParOf" srcId="{B0A115A3-9C91-49E4-9BA4-F118D0B0C7D1}" destId="{A7BBC468-6517-4B5D-8B19-07499CDF587D}" srcOrd="0" destOrd="0" presId="urn:microsoft.com/office/officeart/2005/8/layout/orgChart1"/>
    <dgm:cxn modelId="{7787D7F1-DE65-413F-8899-06D7CF396255}" type="presParOf" srcId="{A7BBC468-6517-4B5D-8B19-07499CDF587D}" destId="{78879CFD-229E-4646-BE45-3523C77F038D}" srcOrd="0" destOrd="0" presId="urn:microsoft.com/office/officeart/2005/8/layout/orgChart1"/>
    <dgm:cxn modelId="{9B78E272-07EA-47B3-BD0F-0DAF9F219687}" type="presParOf" srcId="{A7BBC468-6517-4B5D-8B19-07499CDF587D}" destId="{67FC1D45-2E4F-4F25-AEC6-48AC74AFEC62}" srcOrd="1" destOrd="0" presId="urn:microsoft.com/office/officeart/2005/8/layout/orgChart1"/>
    <dgm:cxn modelId="{20078317-489F-4A60-A831-7ACAE9B02EF2}" type="presParOf" srcId="{B0A115A3-9C91-49E4-9BA4-F118D0B0C7D1}" destId="{26AE603A-7ADC-44D8-B49C-F8149C5B2FDB}" srcOrd="1" destOrd="0" presId="urn:microsoft.com/office/officeart/2005/8/layout/orgChart1"/>
    <dgm:cxn modelId="{4FC8990B-8F7F-4219-8379-D84CC36EA8F7}" type="presParOf" srcId="{B0A115A3-9C91-49E4-9BA4-F118D0B0C7D1}" destId="{18C056F9-ABC3-4288-8606-CD118897F13D}" srcOrd="2" destOrd="0" presId="urn:microsoft.com/office/officeart/2005/8/layout/orgChart1"/>
    <dgm:cxn modelId="{45A6C033-FB98-421F-8B6E-9EBC52829B53}" type="presParOf" srcId="{D3BE6AF0-A4F3-4478-A17F-8D0A16C2EC36}" destId="{8A8D370E-ED4D-4A67-9F3E-247979BEAAB8}" srcOrd="6" destOrd="0" presId="urn:microsoft.com/office/officeart/2005/8/layout/orgChart1"/>
    <dgm:cxn modelId="{09C70343-985E-4B13-8E04-A4D58CF4171D}" type="presParOf" srcId="{D3BE6AF0-A4F3-4478-A17F-8D0A16C2EC36}" destId="{C651775B-A578-4F6F-8CBF-F0D33FA393AC}" srcOrd="7" destOrd="0" presId="urn:microsoft.com/office/officeart/2005/8/layout/orgChart1"/>
    <dgm:cxn modelId="{714BD0D7-1BC7-4C7E-9E90-89F51A001197}" type="presParOf" srcId="{C651775B-A578-4F6F-8CBF-F0D33FA393AC}" destId="{D0D96BCB-2837-4EFB-A426-33A803EB54F3}" srcOrd="0" destOrd="0" presId="urn:microsoft.com/office/officeart/2005/8/layout/orgChart1"/>
    <dgm:cxn modelId="{AFEF9AC0-C461-487D-9ECA-6A7F088DC003}" type="presParOf" srcId="{D0D96BCB-2837-4EFB-A426-33A803EB54F3}" destId="{51635AFF-00D6-4A6E-BDD1-D42F355B0AC5}" srcOrd="0" destOrd="0" presId="urn:microsoft.com/office/officeart/2005/8/layout/orgChart1"/>
    <dgm:cxn modelId="{0513BED5-AD15-49A9-AE56-F9D98BC04855}" type="presParOf" srcId="{D0D96BCB-2837-4EFB-A426-33A803EB54F3}" destId="{7C404AA8-D952-4CA4-8BAD-ADA339788777}" srcOrd="1" destOrd="0" presId="urn:microsoft.com/office/officeart/2005/8/layout/orgChart1"/>
    <dgm:cxn modelId="{D2282D50-EC84-4526-B9BB-63A656AC1D4D}" type="presParOf" srcId="{C651775B-A578-4F6F-8CBF-F0D33FA393AC}" destId="{2D1C9AAE-5816-489C-8FBF-AB44B76E85C5}" srcOrd="1" destOrd="0" presId="urn:microsoft.com/office/officeart/2005/8/layout/orgChart1"/>
    <dgm:cxn modelId="{12A80616-0384-4E60-B748-148E6D3EBE1C}" type="presParOf" srcId="{C651775B-A578-4F6F-8CBF-F0D33FA393AC}" destId="{8B9ABDEC-01FE-4519-8846-9D72B35AC3A2}" srcOrd="2" destOrd="0" presId="urn:microsoft.com/office/officeart/2005/8/layout/orgChart1"/>
    <dgm:cxn modelId="{0DCCCAB8-4E86-4651-BCB7-B91B9CDC053D}" type="presParOf" srcId="{D3BE6AF0-A4F3-4478-A17F-8D0A16C2EC36}" destId="{1C555DF3-B71D-4CB4-82C4-C56B71BBDFDB}" srcOrd="8" destOrd="0" presId="urn:microsoft.com/office/officeart/2005/8/layout/orgChart1"/>
    <dgm:cxn modelId="{CE251AD4-1D26-4052-8EF1-4C50332092E3}" type="presParOf" srcId="{D3BE6AF0-A4F3-4478-A17F-8D0A16C2EC36}" destId="{5EBA8154-A2D4-49F5-B36E-3E2B207BD4BB}" srcOrd="9" destOrd="0" presId="urn:microsoft.com/office/officeart/2005/8/layout/orgChart1"/>
    <dgm:cxn modelId="{2C1906D9-2438-48C1-B53A-41C06CE15F9B}" type="presParOf" srcId="{5EBA8154-A2D4-49F5-B36E-3E2B207BD4BB}" destId="{ACC692D9-58EB-4309-959B-9340675DB836}" srcOrd="0" destOrd="0" presId="urn:microsoft.com/office/officeart/2005/8/layout/orgChart1"/>
    <dgm:cxn modelId="{F921B90F-4347-4609-B714-29CB31B6D7A6}" type="presParOf" srcId="{ACC692D9-58EB-4309-959B-9340675DB836}" destId="{62C0670D-A9B1-4894-B583-1A10E36D7C54}" srcOrd="0" destOrd="0" presId="urn:microsoft.com/office/officeart/2005/8/layout/orgChart1"/>
    <dgm:cxn modelId="{E4F98B70-9596-4145-8BDE-3EC12F21CF7B}" type="presParOf" srcId="{ACC692D9-58EB-4309-959B-9340675DB836}" destId="{7B0C5563-427F-490D-9224-38E1C936C25F}" srcOrd="1" destOrd="0" presId="urn:microsoft.com/office/officeart/2005/8/layout/orgChart1"/>
    <dgm:cxn modelId="{B5CE1625-BF3C-41F2-8577-37DA8B275C61}" type="presParOf" srcId="{5EBA8154-A2D4-49F5-B36E-3E2B207BD4BB}" destId="{F34BC8C5-CDD5-4DC0-B0BB-205B5B925DA0}" srcOrd="1" destOrd="0" presId="urn:microsoft.com/office/officeart/2005/8/layout/orgChart1"/>
    <dgm:cxn modelId="{8B903465-D1AD-4B72-A065-7A9C008242EC}" type="presParOf" srcId="{5EBA8154-A2D4-49F5-B36E-3E2B207BD4BB}" destId="{E0F78E3F-2FBB-43CA-A8E1-34183E82425A}" srcOrd="2" destOrd="0" presId="urn:microsoft.com/office/officeart/2005/8/layout/orgChart1"/>
    <dgm:cxn modelId="{F759EB1B-07AF-47F5-A61A-00BC0A2A3BAD}" type="presParOf" srcId="{6608C8CF-E5B9-43E8-B068-3181601D3634}" destId="{69CA860A-919E-4304-9008-5DDA93BDC86C}" srcOrd="2" destOrd="0" presId="urn:microsoft.com/office/officeart/2005/8/layout/orgChart1"/>
    <dgm:cxn modelId="{C0D361E3-0B68-4E5B-8BDB-1ACEC6E3DDB5}" type="presParOf" srcId="{0DC6F590-8C89-4FE3-AED2-71B7705229D0}" destId="{86BAA90C-43AB-400C-9DD3-106A1B2B52F0}"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22ACDB1-116C-4D06-89CC-A256B59997F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C15A2DC4-4001-484D-9327-CBA8F4EA6B25}">
      <dgm:prSet phldrT="[Metin]"/>
      <dgm:spPr/>
      <dgm:t>
        <a:bodyPr/>
        <a:lstStyle/>
        <a:p>
          <a:r>
            <a:rPr lang="tr-TR" smtClean="0"/>
            <a:t>Normal Dağılımın Tespiti</a:t>
          </a:r>
          <a:endParaRPr lang="tr-TR"/>
        </a:p>
      </dgm:t>
    </dgm:pt>
    <dgm:pt modelId="{40F1F483-29B2-4DDE-8784-B70CDAE007B4}" type="parTrans" cxnId="{D4D1F321-2D8F-425E-ACB4-F467582EE888}">
      <dgm:prSet/>
      <dgm:spPr/>
      <dgm:t>
        <a:bodyPr/>
        <a:lstStyle/>
        <a:p>
          <a:endParaRPr lang="tr-TR"/>
        </a:p>
      </dgm:t>
    </dgm:pt>
    <dgm:pt modelId="{078253CC-6748-4436-A2E5-BB6FF57DC7A0}" type="sibTrans" cxnId="{D4D1F321-2D8F-425E-ACB4-F467582EE888}">
      <dgm:prSet/>
      <dgm:spPr/>
      <dgm:t>
        <a:bodyPr/>
        <a:lstStyle/>
        <a:p>
          <a:endParaRPr lang="tr-TR"/>
        </a:p>
      </dgm:t>
    </dgm:pt>
    <dgm:pt modelId="{721165A9-142F-4CD3-8BA4-F42B3548A4C2}">
      <dgm:prSet phldrT="[Metin]"/>
      <dgm:spPr/>
      <dgm:t>
        <a:bodyPr/>
        <a:lstStyle/>
        <a:p>
          <a:r>
            <a:rPr lang="tr-TR" smtClean="0"/>
            <a:t>Grafikler ile (görsel)</a:t>
          </a:r>
          <a:endParaRPr lang="tr-TR"/>
        </a:p>
      </dgm:t>
    </dgm:pt>
    <dgm:pt modelId="{0A9EC958-9F88-4A10-BD14-678D14C99EFE}" type="parTrans" cxnId="{B07E5478-F431-4D80-A7EF-6B25C51D1D29}">
      <dgm:prSet/>
      <dgm:spPr/>
      <dgm:t>
        <a:bodyPr/>
        <a:lstStyle/>
        <a:p>
          <a:endParaRPr lang="tr-TR"/>
        </a:p>
      </dgm:t>
    </dgm:pt>
    <dgm:pt modelId="{73C62E72-8874-448F-AC97-168E18D5FA06}" type="sibTrans" cxnId="{B07E5478-F431-4D80-A7EF-6B25C51D1D29}">
      <dgm:prSet/>
      <dgm:spPr/>
      <dgm:t>
        <a:bodyPr/>
        <a:lstStyle/>
        <a:p>
          <a:endParaRPr lang="tr-TR"/>
        </a:p>
      </dgm:t>
    </dgm:pt>
    <dgm:pt modelId="{DDE13F9E-0574-466C-97B2-DFC700BFDEC4}">
      <dgm:prSet phldrT="[Metin]"/>
      <dgm:spPr/>
      <dgm:t>
        <a:bodyPr/>
        <a:lstStyle/>
        <a:p>
          <a:r>
            <a:rPr lang="tr-TR" smtClean="0"/>
            <a:t>Merkezi ve dağılım ölçüleri ile</a:t>
          </a:r>
          <a:endParaRPr lang="tr-TR"/>
        </a:p>
      </dgm:t>
    </dgm:pt>
    <dgm:pt modelId="{EC4E33ED-7729-48FA-ABE7-53D5E9C093EA}" type="parTrans" cxnId="{25B0EB8D-7521-45B2-91C4-7400FB879B93}">
      <dgm:prSet/>
      <dgm:spPr/>
      <dgm:t>
        <a:bodyPr/>
        <a:lstStyle/>
        <a:p>
          <a:endParaRPr lang="tr-TR"/>
        </a:p>
      </dgm:t>
    </dgm:pt>
    <dgm:pt modelId="{4D382B6B-3E92-445C-AB6D-DE8904F56BF8}" type="sibTrans" cxnId="{25B0EB8D-7521-45B2-91C4-7400FB879B93}">
      <dgm:prSet/>
      <dgm:spPr/>
      <dgm:t>
        <a:bodyPr/>
        <a:lstStyle/>
        <a:p>
          <a:endParaRPr lang="tr-TR"/>
        </a:p>
      </dgm:t>
    </dgm:pt>
    <dgm:pt modelId="{4F56BD40-2AC0-42D9-8168-B0AFE391B09D}">
      <dgm:prSet phldrT="[Metin]"/>
      <dgm:spPr/>
      <dgm:t>
        <a:bodyPr/>
        <a:lstStyle/>
        <a:p>
          <a:r>
            <a:rPr lang="tr-TR" smtClean="0"/>
            <a:t>Skewness ve kurtosis ile (sayısal)</a:t>
          </a:r>
          <a:endParaRPr lang="tr-TR"/>
        </a:p>
      </dgm:t>
    </dgm:pt>
    <dgm:pt modelId="{D8317B01-C286-49AB-89AE-8667D88E2E79}" type="parTrans" cxnId="{69226505-02E5-494C-8496-F6C513D1B833}">
      <dgm:prSet/>
      <dgm:spPr/>
      <dgm:t>
        <a:bodyPr/>
        <a:lstStyle/>
        <a:p>
          <a:endParaRPr lang="tr-TR"/>
        </a:p>
      </dgm:t>
    </dgm:pt>
    <dgm:pt modelId="{884891D2-8177-4EC5-A241-00F9D6307BF2}" type="sibTrans" cxnId="{69226505-02E5-494C-8496-F6C513D1B833}">
      <dgm:prSet/>
      <dgm:spPr/>
      <dgm:t>
        <a:bodyPr/>
        <a:lstStyle/>
        <a:p>
          <a:endParaRPr lang="tr-TR"/>
        </a:p>
      </dgm:t>
    </dgm:pt>
    <dgm:pt modelId="{8F20B44F-4B83-413E-A93D-8FC11D41C61D}">
      <dgm:prSet phldrT="[Metin]"/>
      <dgm:spPr/>
      <dgm:t>
        <a:bodyPr/>
        <a:lstStyle/>
        <a:p>
          <a:r>
            <a:rPr lang="tr-TR" smtClean="0"/>
            <a:t>Histogram</a:t>
          </a:r>
          <a:endParaRPr lang="tr-TR"/>
        </a:p>
      </dgm:t>
    </dgm:pt>
    <dgm:pt modelId="{CE10EFB6-EC21-494E-B856-2D35B023E6DD}" type="parTrans" cxnId="{6B78F4E8-BFA3-4583-AFB1-467713A7F3A7}">
      <dgm:prSet/>
      <dgm:spPr/>
      <dgm:t>
        <a:bodyPr/>
        <a:lstStyle/>
        <a:p>
          <a:endParaRPr lang="tr-TR"/>
        </a:p>
      </dgm:t>
    </dgm:pt>
    <dgm:pt modelId="{71278041-A8A6-4D3B-83EE-9DDB4F914851}" type="sibTrans" cxnId="{6B78F4E8-BFA3-4583-AFB1-467713A7F3A7}">
      <dgm:prSet/>
      <dgm:spPr/>
      <dgm:t>
        <a:bodyPr/>
        <a:lstStyle/>
        <a:p>
          <a:endParaRPr lang="tr-TR"/>
        </a:p>
      </dgm:t>
    </dgm:pt>
    <dgm:pt modelId="{50739C6E-4934-4F7B-90F4-28C4F950400E}">
      <dgm:prSet phldrT="[Metin]"/>
      <dgm:spPr/>
      <dgm:t>
        <a:bodyPr/>
        <a:lstStyle/>
        <a:p>
          <a:r>
            <a:rPr lang="tr-TR" smtClean="0"/>
            <a:t>İstatistiksel testler ile</a:t>
          </a:r>
          <a:endParaRPr lang="tr-TR"/>
        </a:p>
      </dgm:t>
    </dgm:pt>
    <dgm:pt modelId="{C07A3D8B-1B07-4493-B34E-03F7E472734A}" type="parTrans" cxnId="{B807CFD2-A72C-435E-A0C5-D8CBDE67570E}">
      <dgm:prSet/>
      <dgm:spPr/>
      <dgm:t>
        <a:bodyPr/>
        <a:lstStyle/>
        <a:p>
          <a:endParaRPr lang="tr-TR"/>
        </a:p>
      </dgm:t>
    </dgm:pt>
    <dgm:pt modelId="{9E7E934E-3EAF-4013-8E95-CD7F59867BF5}" type="sibTrans" cxnId="{B807CFD2-A72C-435E-A0C5-D8CBDE67570E}">
      <dgm:prSet/>
      <dgm:spPr/>
      <dgm:t>
        <a:bodyPr/>
        <a:lstStyle/>
        <a:p>
          <a:endParaRPr lang="tr-TR"/>
        </a:p>
      </dgm:t>
    </dgm:pt>
    <dgm:pt modelId="{66FE617F-C46A-48A8-BCC7-25402F7EB77C}">
      <dgm:prSet phldrT="[Metin]"/>
      <dgm:spPr/>
      <dgm:t>
        <a:bodyPr/>
        <a:lstStyle/>
        <a:p>
          <a:r>
            <a:rPr lang="tr-TR" smtClean="0"/>
            <a:t>Kolmogorov-Smirnov</a:t>
          </a:r>
          <a:endParaRPr lang="tr-TR"/>
        </a:p>
      </dgm:t>
    </dgm:pt>
    <dgm:pt modelId="{FF5E89F9-B289-4F02-95F5-16C8AF1437AC}" type="parTrans" cxnId="{135B6BFB-EA11-4DD9-86CC-B54B87B93D3B}">
      <dgm:prSet/>
      <dgm:spPr/>
      <dgm:t>
        <a:bodyPr/>
        <a:lstStyle/>
        <a:p>
          <a:endParaRPr lang="tr-TR"/>
        </a:p>
      </dgm:t>
    </dgm:pt>
    <dgm:pt modelId="{B8AA6A7B-A6A4-45FE-8B32-4C25F73BBCB8}" type="sibTrans" cxnId="{135B6BFB-EA11-4DD9-86CC-B54B87B93D3B}">
      <dgm:prSet/>
      <dgm:spPr/>
      <dgm:t>
        <a:bodyPr/>
        <a:lstStyle/>
        <a:p>
          <a:endParaRPr lang="tr-TR"/>
        </a:p>
      </dgm:t>
    </dgm:pt>
    <dgm:pt modelId="{3D093AA7-36AA-4F51-B979-87476D3D28C4}">
      <dgm:prSet phldrT="[Metin]"/>
      <dgm:spPr/>
      <dgm:t>
        <a:bodyPr/>
        <a:lstStyle/>
        <a:p>
          <a:r>
            <a:rPr lang="tr-TR" smtClean="0"/>
            <a:t>Shapiro-Wilk</a:t>
          </a:r>
          <a:endParaRPr lang="tr-TR"/>
        </a:p>
      </dgm:t>
    </dgm:pt>
    <dgm:pt modelId="{A0E3A256-1816-4566-91A8-AEEBA1AA2DB9}" type="parTrans" cxnId="{AC446A74-C804-4BE0-84AB-8DCFD1CAF956}">
      <dgm:prSet/>
      <dgm:spPr/>
      <dgm:t>
        <a:bodyPr/>
        <a:lstStyle/>
        <a:p>
          <a:endParaRPr lang="tr-TR"/>
        </a:p>
      </dgm:t>
    </dgm:pt>
    <dgm:pt modelId="{B964BBC9-0CC8-4B42-9792-1F9326346DD7}" type="sibTrans" cxnId="{AC446A74-C804-4BE0-84AB-8DCFD1CAF956}">
      <dgm:prSet/>
      <dgm:spPr/>
      <dgm:t>
        <a:bodyPr/>
        <a:lstStyle/>
        <a:p>
          <a:endParaRPr lang="tr-TR"/>
        </a:p>
      </dgm:t>
    </dgm:pt>
    <dgm:pt modelId="{FF7A4033-F4E0-472D-ABC2-8E45A7F54BA8}">
      <dgm:prSet phldrT="[Metin]"/>
      <dgm:spPr/>
      <dgm:t>
        <a:bodyPr/>
        <a:lstStyle/>
        <a:p>
          <a:r>
            <a:rPr lang="tr-TR" b="0" i="0" smtClean="0"/>
            <a:t>Stem-and-leaf plot </a:t>
          </a:r>
          <a:endParaRPr lang="tr-TR"/>
        </a:p>
      </dgm:t>
    </dgm:pt>
    <dgm:pt modelId="{A7898F13-730C-4C60-97B3-A1C274E8C920}" type="parTrans" cxnId="{F45A787E-85A4-472A-A330-B3E238A2C781}">
      <dgm:prSet/>
      <dgm:spPr/>
      <dgm:t>
        <a:bodyPr/>
        <a:lstStyle/>
        <a:p>
          <a:endParaRPr lang="tr-TR"/>
        </a:p>
      </dgm:t>
    </dgm:pt>
    <dgm:pt modelId="{A08120CD-FCDD-40DA-B430-56D9E5299A23}" type="sibTrans" cxnId="{F45A787E-85A4-472A-A330-B3E238A2C781}">
      <dgm:prSet/>
      <dgm:spPr/>
      <dgm:t>
        <a:bodyPr/>
        <a:lstStyle/>
        <a:p>
          <a:endParaRPr lang="tr-TR"/>
        </a:p>
      </dgm:t>
    </dgm:pt>
    <dgm:pt modelId="{400FB013-1B12-42EB-BEB8-94B6150BA12A}">
      <dgm:prSet phldrT="[Metin]"/>
      <dgm:spPr/>
      <dgm:t>
        <a:bodyPr/>
        <a:lstStyle/>
        <a:p>
          <a:r>
            <a:rPr lang="tr-TR" b="0" i="0" smtClean="0"/>
            <a:t>Boxplot</a:t>
          </a:r>
          <a:endParaRPr lang="tr-TR"/>
        </a:p>
      </dgm:t>
    </dgm:pt>
    <dgm:pt modelId="{37C0329E-F458-41BB-B094-F7DBC0D63B28}" type="parTrans" cxnId="{2640147A-7061-4AAD-8BB2-742C560630EE}">
      <dgm:prSet/>
      <dgm:spPr/>
      <dgm:t>
        <a:bodyPr/>
        <a:lstStyle/>
        <a:p>
          <a:endParaRPr lang="tr-TR"/>
        </a:p>
      </dgm:t>
    </dgm:pt>
    <dgm:pt modelId="{F40A63CA-707B-4692-B395-B1F23EECB3E0}" type="sibTrans" cxnId="{2640147A-7061-4AAD-8BB2-742C560630EE}">
      <dgm:prSet/>
      <dgm:spPr/>
      <dgm:t>
        <a:bodyPr/>
        <a:lstStyle/>
        <a:p>
          <a:endParaRPr lang="tr-TR"/>
        </a:p>
      </dgm:t>
    </dgm:pt>
    <dgm:pt modelId="{8AEFA83B-4871-4822-A154-D28CD2826846}">
      <dgm:prSet phldrT="[Metin]"/>
      <dgm:spPr/>
      <dgm:t>
        <a:bodyPr/>
        <a:lstStyle/>
        <a:p>
          <a:r>
            <a:rPr lang="tr-TR" b="0" i="0" smtClean="0"/>
            <a:t>P-P plot (probability-probability plot)</a:t>
          </a:r>
          <a:endParaRPr lang="tr-TR"/>
        </a:p>
      </dgm:t>
    </dgm:pt>
    <dgm:pt modelId="{1615241B-B9D4-416D-BFA3-7A3FDC98EFDE}" type="parTrans" cxnId="{5D1F527E-3E80-4619-A170-8F083B84F208}">
      <dgm:prSet/>
      <dgm:spPr/>
      <dgm:t>
        <a:bodyPr/>
        <a:lstStyle/>
        <a:p>
          <a:endParaRPr lang="tr-TR"/>
        </a:p>
      </dgm:t>
    </dgm:pt>
    <dgm:pt modelId="{1E66D097-08AB-4FCC-A5F1-617145341291}" type="sibTrans" cxnId="{5D1F527E-3E80-4619-A170-8F083B84F208}">
      <dgm:prSet/>
      <dgm:spPr/>
      <dgm:t>
        <a:bodyPr/>
        <a:lstStyle/>
        <a:p>
          <a:endParaRPr lang="tr-TR"/>
        </a:p>
      </dgm:t>
    </dgm:pt>
    <dgm:pt modelId="{F3B3E6CF-1F34-47B1-BE29-ADA66FCBAD69}">
      <dgm:prSet phldrT="[Metin]"/>
      <dgm:spPr/>
      <dgm:t>
        <a:bodyPr/>
        <a:lstStyle/>
        <a:p>
          <a:r>
            <a:rPr lang="tr-TR" b="0" i="0" smtClean="0"/>
            <a:t>Q-Q plot (quantile-quantile plot)</a:t>
          </a:r>
          <a:endParaRPr lang="tr-TR"/>
        </a:p>
      </dgm:t>
    </dgm:pt>
    <dgm:pt modelId="{B722202F-7F3A-473A-A723-3D7AE8B77CA4}" type="parTrans" cxnId="{051A6E6C-4B54-49A7-9508-DCF5453FF666}">
      <dgm:prSet/>
      <dgm:spPr/>
      <dgm:t>
        <a:bodyPr/>
        <a:lstStyle/>
        <a:p>
          <a:endParaRPr lang="tr-TR"/>
        </a:p>
      </dgm:t>
    </dgm:pt>
    <dgm:pt modelId="{9161468A-A247-4F0C-87CE-1121525FCE95}" type="sibTrans" cxnId="{051A6E6C-4B54-49A7-9508-DCF5453FF666}">
      <dgm:prSet/>
      <dgm:spPr/>
      <dgm:t>
        <a:bodyPr/>
        <a:lstStyle/>
        <a:p>
          <a:endParaRPr lang="tr-TR"/>
        </a:p>
      </dgm:t>
    </dgm:pt>
    <dgm:pt modelId="{5CD72CDB-253B-4D41-A88A-C5BA343D39F1}" type="pres">
      <dgm:prSet presAssocID="{822ACDB1-116C-4D06-89CC-A256B59997F1}" presName="hierChild1" presStyleCnt="0">
        <dgm:presLayoutVars>
          <dgm:orgChart val="1"/>
          <dgm:chPref val="1"/>
          <dgm:dir/>
          <dgm:animOne val="branch"/>
          <dgm:animLvl val="lvl"/>
          <dgm:resizeHandles/>
        </dgm:presLayoutVars>
      </dgm:prSet>
      <dgm:spPr/>
      <dgm:t>
        <a:bodyPr/>
        <a:lstStyle/>
        <a:p>
          <a:endParaRPr lang="tr-TR"/>
        </a:p>
      </dgm:t>
    </dgm:pt>
    <dgm:pt modelId="{3754E58E-2C0B-4E1A-AB33-A1FF1ADC1347}" type="pres">
      <dgm:prSet presAssocID="{C15A2DC4-4001-484D-9327-CBA8F4EA6B25}" presName="hierRoot1" presStyleCnt="0">
        <dgm:presLayoutVars>
          <dgm:hierBranch val="init"/>
        </dgm:presLayoutVars>
      </dgm:prSet>
      <dgm:spPr/>
    </dgm:pt>
    <dgm:pt modelId="{62B5B19D-10F0-44C0-8C9E-EEBE5AAEC3A8}" type="pres">
      <dgm:prSet presAssocID="{C15A2DC4-4001-484D-9327-CBA8F4EA6B25}" presName="rootComposite1" presStyleCnt="0"/>
      <dgm:spPr/>
    </dgm:pt>
    <dgm:pt modelId="{56B66355-5E39-41BD-AA93-EF7CF49B7B3C}" type="pres">
      <dgm:prSet presAssocID="{C15A2DC4-4001-484D-9327-CBA8F4EA6B25}" presName="rootText1" presStyleLbl="node0" presStyleIdx="0" presStyleCnt="1" custScaleX="195029">
        <dgm:presLayoutVars>
          <dgm:chPref val="3"/>
        </dgm:presLayoutVars>
      </dgm:prSet>
      <dgm:spPr/>
      <dgm:t>
        <a:bodyPr/>
        <a:lstStyle/>
        <a:p>
          <a:endParaRPr lang="tr-TR"/>
        </a:p>
      </dgm:t>
    </dgm:pt>
    <dgm:pt modelId="{17E9B7DF-C538-4A7D-8E81-175A904D1118}" type="pres">
      <dgm:prSet presAssocID="{C15A2DC4-4001-484D-9327-CBA8F4EA6B25}" presName="rootConnector1" presStyleLbl="node1" presStyleIdx="0" presStyleCnt="0"/>
      <dgm:spPr/>
      <dgm:t>
        <a:bodyPr/>
        <a:lstStyle/>
        <a:p>
          <a:endParaRPr lang="tr-TR"/>
        </a:p>
      </dgm:t>
    </dgm:pt>
    <dgm:pt modelId="{76475CEB-6E5E-4269-9FF1-99D8383CD579}" type="pres">
      <dgm:prSet presAssocID="{C15A2DC4-4001-484D-9327-CBA8F4EA6B25}" presName="hierChild2" presStyleCnt="0"/>
      <dgm:spPr/>
    </dgm:pt>
    <dgm:pt modelId="{B918A01C-8EE2-4529-A7F0-006FC42C7131}" type="pres">
      <dgm:prSet presAssocID="{0A9EC958-9F88-4A10-BD14-678D14C99EFE}" presName="Name37" presStyleLbl="parChTrans1D2" presStyleIdx="0" presStyleCnt="4"/>
      <dgm:spPr/>
      <dgm:t>
        <a:bodyPr/>
        <a:lstStyle/>
        <a:p>
          <a:endParaRPr lang="tr-TR"/>
        </a:p>
      </dgm:t>
    </dgm:pt>
    <dgm:pt modelId="{82DA88AB-3928-41E2-A6EB-B4564F9D1CE2}" type="pres">
      <dgm:prSet presAssocID="{721165A9-142F-4CD3-8BA4-F42B3548A4C2}" presName="hierRoot2" presStyleCnt="0">
        <dgm:presLayoutVars>
          <dgm:hierBranch val="init"/>
        </dgm:presLayoutVars>
      </dgm:prSet>
      <dgm:spPr/>
    </dgm:pt>
    <dgm:pt modelId="{B7712E11-9C17-4124-B7F4-EE265D4F0830}" type="pres">
      <dgm:prSet presAssocID="{721165A9-142F-4CD3-8BA4-F42B3548A4C2}" presName="rootComposite" presStyleCnt="0"/>
      <dgm:spPr/>
    </dgm:pt>
    <dgm:pt modelId="{1E3F99B5-1669-4A6F-AE75-858B782E5B8C}" type="pres">
      <dgm:prSet presAssocID="{721165A9-142F-4CD3-8BA4-F42B3548A4C2}" presName="rootText" presStyleLbl="node2" presStyleIdx="0" presStyleCnt="4">
        <dgm:presLayoutVars>
          <dgm:chPref val="3"/>
        </dgm:presLayoutVars>
      </dgm:prSet>
      <dgm:spPr/>
      <dgm:t>
        <a:bodyPr/>
        <a:lstStyle/>
        <a:p>
          <a:endParaRPr lang="tr-TR"/>
        </a:p>
      </dgm:t>
    </dgm:pt>
    <dgm:pt modelId="{23144ABC-9789-4DFC-8F23-6C3CBFD5A8B8}" type="pres">
      <dgm:prSet presAssocID="{721165A9-142F-4CD3-8BA4-F42B3548A4C2}" presName="rootConnector" presStyleLbl="node2" presStyleIdx="0" presStyleCnt="4"/>
      <dgm:spPr/>
      <dgm:t>
        <a:bodyPr/>
        <a:lstStyle/>
        <a:p>
          <a:endParaRPr lang="tr-TR"/>
        </a:p>
      </dgm:t>
    </dgm:pt>
    <dgm:pt modelId="{8E6FECC0-0E05-4048-B0D5-0D050502BE65}" type="pres">
      <dgm:prSet presAssocID="{721165A9-142F-4CD3-8BA4-F42B3548A4C2}" presName="hierChild4" presStyleCnt="0"/>
      <dgm:spPr/>
    </dgm:pt>
    <dgm:pt modelId="{5B86D7EA-55F3-4470-A664-087C7F9383AF}" type="pres">
      <dgm:prSet presAssocID="{CE10EFB6-EC21-494E-B856-2D35B023E6DD}" presName="Name37" presStyleLbl="parChTrans1D3" presStyleIdx="0" presStyleCnt="7"/>
      <dgm:spPr/>
      <dgm:t>
        <a:bodyPr/>
        <a:lstStyle/>
        <a:p>
          <a:endParaRPr lang="tr-TR"/>
        </a:p>
      </dgm:t>
    </dgm:pt>
    <dgm:pt modelId="{104A65F1-FF15-4ABF-B3FB-BA822F199EFE}" type="pres">
      <dgm:prSet presAssocID="{8F20B44F-4B83-413E-A93D-8FC11D41C61D}" presName="hierRoot2" presStyleCnt="0">
        <dgm:presLayoutVars>
          <dgm:hierBranch val="init"/>
        </dgm:presLayoutVars>
      </dgm:prSet>
      <dgm:spPr/>
    </dgm:pt>
    <dgm:pt modelId="{7F516BE7-597A-4103-8AA1-D4532F500227}" type="pres">
      <dgm:prSet presAssocID="{8F20B44F-4B83-413E-A93D-8FC11D41C61D}" presName="rootComposite" presStyleCnt="0"/>
      <dgm:spPr/>
    </dgm:pt>
    <dgm:pt modelId="{53D0E948-1B29-4789-9949-B5812435C927}" type="pres">
      <dgm:prSet presAssocID="{8F20B44F-4B83-413E-A93D-8FC11D41C61D}" presName="rootText" presStyleLbl="node3" presStyleIdx="0" presStyleCnt="7">
        <dgm:presLayoutVars>
          <dgm:chPref val="3"/>
        </dgm:presLayoutVars>
      </dgm:prSet>
      <dgm:spPr/>
      <dgm:t>
        <a:bodyPr/>
        <a:lstStyle/>
        <a:p>
          <a:endParaRPr lang="tr-TR"/>
        </a:p>
      </dgm:t>
    </dgm:pt>
    <dgm:pt modelId="{129D44F6-1574-4F59-A412-923D6BCEEA37}" type="pres">
      <dgm:prSet presAssocID="{8F20B44F-4B83-413E-A93D-8FC11D41C61D}" presName="rootConnector" presStyleLbl="node3" presStyleIdx="0" presStyleCnt="7"/>
      <dgm:spPr/>
      <dgm:t>
        <a:bodyPr/>
        <a:lstStyle/>
        <a:p>
          <a:endParaRPr lang="tr-TR"/>
        </a:p>
      </dgm:t>
    </dgm:pt>
    <dgm:pt modelId="{A100FD5F-2FAE-4BA9-89CF-0C3510CFF4BC}" type="pres">
      <dgm:prSet presAssocID="{8F20B44F-4B83-413E-A93D-8FC11D41C61D}" presName="hierChild4" presStyleCnt="0"/>
      <dgm:spPr/>
    </dgm:pt>
    <dgm:pt modelId="{73A7003D-34EA-444B-92D2-061BB22F2309}" type="pres">
      <dgm:prSet presAssocID="{8F20B44F-4B83-413E-A93D-8FC11D41C61D}" presName="hierChild5" presStyleCnt="0"/>
      <dgm:spPr/>
    </dgm:pt>
    <dgm:pt modelId="{617C55D2-7FA9-48C0-B213-855D8D2C2BDE}" type="pres">
      <dgm:prSet presAssocID="{A7898F13-730C-4C60-97B3-A1C274E8C920}" presName="Name37" presStyleLbl="parChTrans1D3" presStyleIdx="1" presStyleCnt="7"/>
      <dgm:spPr/>
      <dgm:t>
        <a:bodyPr/>
        <a:lstStyle/>
        <a:p>
          <a:endParaRPr lang="tr-TR"/>
        </a:p>
      </dgm:t>
    </dgm:pt>
    <dgm:pt modelId="{DE9BE279-3EB3-4524-B336-6F3D79566A1A}" type="pres">
      <dgm:prSet presAssocID="{FF7A4033-F4E0-472D-ABC2-8E45A7F54BA8}" presName="hierRoot2" presStyleCnt="0">
        <dgm:presLayoutVars>
          <dgm:hierBranch val="init"/>
        </dgm:presLayoutVars>
      </dgm:prSet>
      <dgm:spPr/>
    </dgm:pt>
    <dgm:pt modelId="{97F7BFD7-EB11-4DDD-8B0C-9318BEB4272C}" type="pres">
      <dgm:prSet presAssocID="{FF7A4033-F4E0-472D-ABC2-8E45A7F54BA8}" presName="rootComposite" presStyleCnt="0"/>
      <dgm:spPr/>
    </dgm:pt>
    <dgm:pt modelId="{12D9FAFC-E3F4-48AF-BC50-C362BA2D8F50}" type="pres">
      <dgm:prSet presAssocID="{FF7A4033-F4E0-472D-ABC2-8E45A7F54BA8}" presName="rootText" presStyleLbl="node3" presStyleIdx="1" presStyleCnt="7">
        <dgm:presLayoutVars>
          <dgm:chPref val="3"/>
        </dgm:presLayoutVars>
      </dgm:prSet>
      <dgm:spPr/>
      <dgm:t>
        <a:bodyPr/>
        <a:lstStyle/>
        <a:p>
          <a:endParaRPr lang="tr-TR"/>
        </a:p>
      </dgm:t>
    </dgm:pt>
    <dgm:pt modelId="{C5BB9710-F90F-440A-B6B9-F8682B0D0054}" type="pres">
      <dgm:prSet presAssocID="{FF7A4033-F4E0-472D-ABC2-8E45A7F54BA8}" presName="rootConnector" presStyleLbl="node3" presStyleIdx="1" presStyleCnt="7"/>
      <dgm:spPr/>
      <dgm:t>
        <a:bodyPr/>
        <a:lstStyle/>
        <a:p>
          <a:endParaRPr lang="tr-TR"/>
        </a:p>
      </dgm:t>
    </dgm:pt>
    <dgm:pt modelId="{5FFD76CF-3801-42AE-AE60-7434AB71A877}" type="pres">
      <dgm:prSet presAssocID="{FF7A4033-F4E0-472D-ABC2-8E45A7F54BA8}" presName="hierChild4" presStyleCnt="0"/>
      <dgm:spPr/>
    </dgm:pt>
    <dgm:pt modelId="{E47FE219-C7D6-451A-83B1-2A61D5B7BE7C}" type="pres">
      <dgm:prSet presAssocID="{FF7A4033-F4E0-472D-ABC2-8E45A7F54BA8}" presName="hierChild5" presStyleCnt="0"/>
      <dgm:spPr/>
    </dgm:pt>
    <dgm:pt modelId="{9C5EA4AA-0F61-4D2B-AFBA-25E2D8FB6825}" type="pres">
      <dgm:prSet presAssocID="{37C0329E-F458-41BB-B094-F7DBC0D63B28}" presName="Name37" presStyleLbl="parChTrans1D3" presStyleIdx="2" presStyleCnt="7"/>
      <dgm:spPr/>
      <dgm:t>
        <a:bodyPr/>
        <a:lstStyle/>
        <a:p>
          <a:endParaRPr lang="tr-TR"/>
        </a:p>
      </dgm:t>
    </dgm:pt>
    <dgm:pt modelId="{E0250E7D-0B37-499C-BABA-34CC37D56E80}" type="pres">
      <dgm:prSet presAssocID="{400FB013-1B12-42EB-BEB8-94B6150BA12A}" presName="hierRoot2" presStyleCnt="0">
        <dgm:presLayoutVars>
          <dgm:hierBranch val="init"/>
        </dgm:presLayoutVars>
      </dgm:prSet>
      <dgm:spPr/>
    </dgm:pt>
    <dgm:pt modelId="{BA0E6BB2-6F3F-4594-86FA-B8E785A70B9E}" type="pres">
      <dgm:prSet presAssocID="{400FB013-1B12-42EB-BEB8-94B6150BA12A}" presName="rootComposite" presStyleCnt="0"/>
      <dgm:spPr/>
    </dgm:pt>
    <dgm:pt modelId="{29ABCA84-BBA9-4CF3-9438-1F9AAF4D0A57}" type="pres">
      <dgm:prSet presAssocID="{400FB013-1B12-42EB-BEB8-94B6150BA12A}" presName="rootText" presStyleLbl="node3" presStyleIdx="2" presStyleCnt="7">
        <dgm:presLayoutVars>
          <dgm:chPref val="3"/>
        </dgm:presLayoutVars>
      </dgm:prSet>
      <dgm:spPr/>
      <dgm:t>
        <a:bodyPr/>
        <a:lstStyle/>
        <a:p>
          <a:endParaRPr lang="tr-TR"/>
        </a:p>
      </dgm:t>
    </dgm:pt>
    <dgm:pt modelId="{15088D32-FDE9-4134-A873-85A9ABA78EC7}" type="pres">
      <dgm:prSet presAssocID="{400FB013-1B12-42EB-BEB8-94B6150BA12A}" presName="rootConnector" presStyleLbl="node3" presStyleIdx="2" presStyleCnt="7"/>
      <dgm:spPr/>
      <dgm:t>
        <a:bodyPr/>
        <a:lstStyle/>
        <a:p>
          <a:endParaRPr lang="tr-TR"/>
        </a:p>
      </dgm:t>
    </dgm:pt>
    <dgm:pt modelId="{8B855327-D31F-4183-817C-3D90C8A8AF06}" type="pres">
      <dgm:prSet presAssocID="{400FB013-1B12-42EB-BEB8-94B6150BA12A}" presName="hierChild4" presStyleCnt="0"/>
      <dgm:spPr/>
    </dgm:pt>
    <dgm:pt modelId="{F9D219DF-7FC2-47FC-8C17-4F7093C4EC74}" type="pres">
      <dgm:prSet presAssocID="{400FB013-1B12-42EB-BEB8-94B6150BA12A}" presName="hierChild5" presStyleCnt="0"/>
      <dgm:spPr/>
    </dgm:pt>
    <dgm:pt modelId="{FA3AB0D0-E037-409C-A267-34422EF9A55F}" type="pres">
      <dgm:prSet presAssocID="{1615241B-B9D4-416D-BFA3-7A3FDC98EFDE}" presName="Name37" presStyleLbl="parChTrans1D3" presStyleIdx="3" presStyleCnt="7"/>
      <dgm:spPr/>
      <dgm:t>
        <a:bodyPr/>
        <a:lstStyle/>
        <a:p>
          <a:endParaRPr lang="tr-TR"/>
        </a:p>
      </dgm:t>
    </dgm:pt>
    <dgm:pt modelId="{C168692D-15A2-4022-A70B-9C88F6AE2B5F}" type="pres">
      <dgm:prSet presAssocID="{8AEFA83B-4871-4822-A154-D28CD2826846}" presName="hierRoot2" presStyleCnt="0">
        <dgm:presLayoutVars>
          <dgm:hierBranch val="init"/>
        </dgm:presLayoutVars>
      </dgm:prSet>
      <dgm:spPr/>
    </dgm:pt>
    <dgm:pt modelId="{832555B2-675E-4076-B472-54D4D7B86574}" type="pres">
      <dgm:prSet presAssocID="{8AEFA83B-4871-4822-A154-D28CD2826846}" presName="rootComposite" presStyleCnt="0"/>
      <dgm:spPr/>
    </dgm:pt>
    <dgm:pt modelId="{3C8C2C01-5A34-4F9F-B625-68D19A076F18}" type="pres">
      <dgm:prSet presAssocID="{8AEFA83B-4871-4822-A154-D28CD2826846}" presName="rootText" presStyleLbl="node3" presStyleIdx="3" presStyleCnt="7">
        <dgm:presLayoutVars>
          <dgm:chPref val="3"/>
        </dgm:presLayoutVars>
      </dgm:prSet>
      <dgm:spPr/>
      <dgm:t>
        <a:bodyPr/>
        <a:lstStyle/>
        <a:p>
          <a:endParaRPr lang="tr-TR"/>
        </a:p>
      </dgm:t>
    </dgm:pt>
    <dgm:pt modelId="{A2CC93C6-2D51-4BB0-9745-117D1A1BD7D2}" type="pres">
      <dgm:prSet presAssocID="{8AEFA83B-4871-4822-A154-D28CD2826846}" presName="rootConnector" presStyleLbl="node3" presStyleIdx="3" presStyleCnt="7"/>
      <dgm:spPr/>
      <dgm:t>
        <a:bodyPr/>
        <a:lstStyle/>
        <a:p>
          <a:endParaRPr lang="tr-TR"/>
        </a:p>
      </dgm:t>
    </dgm:pt>
    <dgm:pt modelId="{797223F0-F05F-4EDC-9791-4EF9529492DD}" type="pres">
      <dgm:prSet presAssocID="{8AEFA83B-4871-4822-A154-D28CD2826846}" presName="hierChild4" presStyleCnt="0"/>
      <dgm:spPr/>
    </dgm:pt>
    <dgm:pt modelId="{465C16CD-ECC1-4362-BAAE-28B1A9BDA5B1}" type="pres">
      <dgm:prSet presAssocID="{8AEFA83B-4871-4822-A154-D28CD2826846}" presName="hierChild5" presStyleCnt="0"/>
      <dgm:spPr/>
    </dgm:pt>
    <dgm:pt modelId="{1972DD8C-8BEC-41D7-B789-CF3A6C0099AB}" type="pres">
      <dgm:prSet presAssocID="{B722202F-7F3A-473A-A723-3D7AE8B77CA4}" presName="Name37" presStyleLbl="parChTrans1D3" presStyleIdx="4" presStyleCnt="7"/>
      <dgm:spPr/>
      <dgm:t>
        <a:bodyPr/>
        <a:lstStyle/>
        <a:p>
          <a:endParaRPr lang="tr-TR"/>
        </a:p>
      </dgm:t>
    </dgm:pt>
    <dgm:pt modelId="{86832C5A-49E2-438A-AD85-D69EFB53C6B2}" type="pres">
      <dgm:prSet presAssocID="{F3B3E6CF-1F34-47B1-BE29-ADA66FCBAD69}" presName="hierRoot2" presStyleCnt="0">
        <dgm:presLayoutVars>
          <dgm:hierBranch val="init"/>
        </dgm:presLayoutVars>
      </dgm:prSet>
      <dgm:spPr/>
    </dgm:pt>
    <dgm:pt modelId="{633B5B19-0400-492E-98C7-429AA2DD6782}" type="pres">
      <dgm:prSet presAssocID="{F3B3E6CF-1F34-47B1-BE29-ADA66FCBAD69}" presName="rootComposite" presStyleCnt="0"/>
      <dgm:spPr/>
    </dgm:pt>
    <dgm:pt modelId="{71BEEBDB-6313-45E3-A2F9-E66BBE64BB0F}" type="pres">
      <dgm:prSet presAssocID="{F3B3E6CF-1F34-47B1-BE29-ADA66FCBAD69}" presName="rootText" presStyleLbl="node3" presStyleIdx="4" presStyleCnt="7">
        <dgm:presLayoutVars>
          <dgm:chPref val="3"/>
        </dgm:presLayoutVars>
      </dgm:prSet>
      <dgm:spPr/>
      <dgm:t>
        <a:bodyPr/>
        <a:lstStyle/>
        <a:p>
          <a:endParaRPr lang="tr-TR"/>
        </a:p>
      </dgm:t>
    </dgm:pt>
    <dgm:pt modelId="{7201D520-92A1-4A25-9BD2-5B4C728E8A67}" type="pres">
      <dgm:prSet presAssocID="{F3B3E6CF-1F34-47B1-BE29-ADA66FCBAD69}" presName="rootConnector" presStyleLbl="node3" presStyleIdx="4" presStyleCnt="7"/>
      <dgm:spPr/>
      <dgm:t>
        <a:bodyPr/>
        <a:lstStyle/>
        <a:p>
          <a:endParaRPr lang="tr-TR"/>
        </a:p>
      </dgm:t>
    </dgm:pt>
    <dgm:pt modelId="{578DA12E-B77A-4CE1-BF24-A99079CAE984}" type="pres">
      <dgm:prSet presAssocID="{F3B3E6CF-1F34-47B1-BE29-ADA66FCBAD69}" presName="hierChild4" presStyleCnt="0"/>
      <dgm:spPr/>
    </dgm:pt>
    <dgm:pt modelId="{F42F2120-EB06-4149-8F48-F54FB4AF3B60}" type="pres">
      <dgm:prSet presAssocID="{F3B3E6CF-1F34-47B1-BE29-ADA66FCBAD69}" presName="hierChild5" presStyleCnt="0"/>
      <dgm:spPr/>
    </dgm:pt>
    <dgm:pt modelId="{46443C42-C1A5-44D9-B9F4-C8BDCB9BF5DC}" type="pres">
      <dgm:prSet presAssocID="{721165A9-142F-4CD3-8BA4-F42B3548A4C2}" presName="hierChild5" presStyleCnt="0"/>
      <dgm:spPr/>
    </dgm:pt>
    <dgm:pt modelId="{CEFF9DAE-899A-467C-90A3-A29980BD065C}" type="pres">
      <dgm:prSet presAssocID="{EC4E33ED-7729-48FA-ABE7-53D5E9C093EA}" presName="Name37" presStyleLbl="parChTrans1D2" presStyleIdx="1" presStyleCnt="4"/>
      <dgm:spPr/>
      <dgm:t>
        <a:bodyPr/>
        <a:lstStyle/>
        <a:p>
          <a:endParaRPr lang="tr-TR"/>
        </a:p>
      </dgm:t>
    </dgm:pt>
    <dgm:pt modelId="{50C34875-5539-4A21-899B-E3361F08718C}" type="pres">
      <dgm:prSet presAssocID="{DDE13F9E-0574-466C-97B2-DFC700BFDEC4}" presName="hierRoot2" presStyleCnt="0">
        <dgm:presLayoutVars>
          <dgm:hierBranch val="init"/>
        </dgm:presLayoutVars>
      </dgm:prSet>
      <dgm:spPr/>
    </dgm:pt>
    <dgm:pt modelId="{198570C5-2FD8-43C4-9985-0303E8C91733}" type="pres">
      <dgm:prSet presAssocID="{DDE13F9E-0574-466C-97B2-DFC700BFDEC4}" presName="rootComposite" presStyleCnt="0"/>
      <dgm:spPr/>
    </dgm:pt>
    <dgm:pt modelId="{686153EA-23E5-4DC8-93FF-E10ADBE35371}" type="pres">
      <dgm:prSet presAssocID="{DDE13F9E-0574-466C-97B2-DFC700BFDEC4}" presName="rootText" presStyleLbl="node2" presStyleIdx="1" presStyleCnt="4">
        <dgm:presLayoutVars>
          <dgm:chPref val="3"/>
        </dgm:presLayoutVars>
      </dgm:prSet>
      <dgm:spPr/>
      <dgm:t>
        <a:bodyPr/>
        <a:lstStyle/>
        <a:p>
          <a:endParaRPr lang="tr-TR"/>
        </a:p>
      </dgm:t>
    </dgm:pt>
    <dgm:pt modelId="{B9B9B948-FD12-415C-A08F-9495F7866350}" type="pres">
      <dgm:prSet presAssocID="{DDE13F9E-0574-466C-97B2-DFC700BFDEC4}" presName="rootConnector" presStyleLbl="node2" presStyleIdx="1" presStyleCnt="4"/>
      <dgm:spPr/>
      <dgm:t>
        <a:bodyPr/>
        <a:lstStyle/>
        <a:p>
          <a:endParaRPr lang="tr-TR"/>
        </a:p>
      </dgm:t>
    </dgm:pt>
    <dgm:pt modelId="{D3E79729-D332-443A-B4DA-9298D955DCCF}" type="pres">
      <dgm:prSet presAssocID="{DDE13F9E-0574-466C-97B2-DFC700BFDEC4}" presName="hierChild4" presStyleCnt="0"/>
      <dgm:spPr/>
    </dgm:pt>
    <dgm:pt modelId="{C32D49B5-FE17-4846-B87D-46C8AEA6B474}" type="pres">
      <dgm:prSet presAssocID="{DDE13F9E-0574-466C-97B2-DFC700BFDEC4}" presName="hierChild5" presStyleCnt="0"/>
      <dgm:spPr/>
    </dgm:pt>
    <dgm:pt modelId="{9538A7FD-8154-47ED-B372-99D4205BD36C}" type="pres">
      <dgm:prSet presAssocID="{D8317B01-C286-49AB-89AE-8667D88E2E79}" presName="Name37" presStyleLbl="parChTrans1D2" presStyleIdx="2" presStyleCnt="4"/>
      <dgm:spPr/>
      <dgm:t>
        <a:bodyPr/>
        <a:lstStyle/>
        <a:p>
          <a:endParaRPr lang="tr-TR"/>
        </a:p>
      </dgm:t>
    </dgm:pt>
    <dgm:pt modelId="{9376A2D3-9D7D-4AA3-8964-123A1082D85A}" type="pres">
      <dgm:prSet presAssocID="{4F56BD40-2AC0-42D9-8168-B0AFE391B09D}" presName="hierRoot2" presStyleCnt="0">
        <dgm:presLayoutVars>
          <dgm:hierBranch val="init"/>
        </dgm:presLayoutVars>
      </dgm:prSet>
      <dgm:spPr/>
    </dgm:pt>
    <dgm:pt modelId="{69B7713F-154E-455C-A59A-E2171677B3C3}" type="pres">
      <dgm:prSet presAssocID="{4F56BD40-2AC0-42D9-8168-B0AFE391B09D}" presName="rootComposite" presStyleCnt="0"/>
      <dgm:spPr/>
    </dgm:pt>
    <dgm:pt modelId="{F595DA09-6F9B-45EA-959A-876CFE8FA0DB}" type="pres">
      <dgm:prSet presAssocID="{4F56BD40-2AC0-42D9-8168-B0AFE391B09D}" presName="rootText" presStyleLbl="node2" presStyleIdx="2" presStyleCnt="4">
        <dgm:presLayoutVars>
          <dgm:chPref val="3"/>
        </dgm:presLayoutVars>
      </dgm:prSet>
      <dgm:spPr/>
      <dgm:t>
        <a:bodyPr/>
        <a:lstStyle/>
        <a:p>
          <a:endParaRPr lang="tr-TR"/>
        </a:p>
      </dgm:t>
    </dgm:pt>
    <dgm:pt modelId="{72B72509-33E4-45F9-9E70-4416360165F6}" type="pres">
      <dgm:prSet presAssocID="{4F56BD40-2AC0-42D9-8168-B0AFE391B09D}" presName="rootConnector" presStyleLbl="node2" presStyleIdx="2" presStyleCnt="4"/>
      <dgm:spPr/>
      <dgm:t>
        <a:bodyPr/>
        <a:lstStyle/>
        <a:p>
          <a:endParaRPr lang="tr-TR"/>
        </a:p>
      </dgm:t>
    </dgm:pt>
    <dgm:pt modelId="{5091A6D5-5D9E-4AB5-A4D3-90F8633A1BE7}" type="pres">
      <dgm:prSet presAssocID="{4F56BD40-2AC0-42D9-8168-B0AFE391B09D}" presName="hierChild4" presStyleCnt="0"/>
      <dgm:spPr/>
    </dgm:pt>
    <dgm:pt modelId="{08DD617A-C84D-42BB-BE20-B5FD1E559F94}" type="pres">
      <dgm:prSet presAssocID="{4F56BD40-2AC0-42D9-8168-B0AFE391B09D}" presName="hierChild5" presStyleCnt="0"/>
      <dgm:spPr/>
    </dgm:pt>
    <dgm:pt modelId="{A49A8A3E-5D11-4808-9F1B-D36438A3F11B}" type="pres">
      <dgm:prSet presAssocID="{C07A3D8B-1B07-4493-B34E-03F7E472734A}" presName="Name37" presStyleLbl="parChTrans1D2" presStyleIdx="3" presStyleCnt="4"/>
      <dgm:spPr/>
      <dgm:t>
        <a:bodyPr/>
        <a:lstStyle/>
        <a:p>
          <a:endParaRPr lang="tr-TR"/>
        </a:p>
      </dgm:t>
    </dgm:pt>
    <dgm:pt modelId="{007C7674-DBEA-45AE-BA73-351EDB26BAA5}" type="pres">
      <dgm:prSet presAssocID="{50739C6E-4934-4F7B-90F4-28C4F950400E}" presName="hierRoot2" presStyleCnt="0">
        <dgm:presLayoutVars>
          <dgm:hierBranch val="init"/>
        </dgm:presLayoutVars>
      </dgm:prSet>
      <dgm:spPr/>
    </dgm:pt>
    <dgm:pt modelId="{8B2E1D90-CE60-4261-9C14-4944A91B46C9}" type="pres">
      <dgm:prSet presAssocID="{50739C6E-4934-4F7B-90F4-28C4F950400E}" presName="rootComposite" presStyleCnt="0"/>
      <dgm:spPr/>
    </dgm:pt>
    <dgm:pt modelId="{25A532DD-1F6E-4C1D-8D3F-CBCD8FCE183B}" type="pres">
      <dgm:prSet presAssocID="{50739C6E-4934-4F7B-90F4-28C4F950400E}" presName="rootText" presStyleLbl="node2" presStyleIdx="3" presStyleCnt="4">
        <dgm:presLayoutVars>
          <dgm:chPref val="3"/>
        </dgm:presLayoutVars>
      </dgm:prSet>
      <dgm:spPr/>
      <dgm:t>
        <a:bodyPr/>
        <a:lstStyle/>
        <a:p>
          <a:endParaRPr lang="tr-TR"/>
        </a:p>
      </dgm:t>
    </dgm:pt>
    <dgm:pt modelId="{AA9F79CF-2E97-4882-B159-A014D997CB54}" type="pres">
      <dgm:prSet presAssocID="{50739C6E-4934-4F7B-90F4-28C4F950400E}" presName="rootConnector" presStyleLbl="node2" presStyleIdx="3" presStyleCnt="4"/>
      <dgm:spPr/>
      <dgm:t>
        <a:bodyPr/>
        <a:lstStyle/>
        <a:p>
          <a:endParaRPr lang="tr-TR"/>
        </a:p>
      </dgm:t>
    </dgm:pt>
    <dgm:pt modelId="{D298A54F-0586-4FB2-BADB-6A5F59E027C3}" type="pres">
      <dgm:prSet presAssocID="{50739C6E-4934-4F7B-90F4-28C4F950400E}" presName="hierChild4" presStyleCnt="0"/>
      <dgm:spPr/>
    </dgm:pt>
    <dgm:pt modelId="{4379DA2D-D6C6-47E7-80AE-FD323AA2605B}" type="pres">
      <dgm:prSet presAssocID="{FF5E89F9-B289-4F02-95F5-16C8AF1437AC}" presName="Name37" presStyleLbl="parChTrans1D3" presStyleIdx="5" presStyleCnt="7"/>
      <dgm:spPr/>
      <dgm:t>
        <a:bodyPr/>
        <a:lstStyle/>
        <a:p>
          <a:endParaRPr lang="tr-TR"/>
        </a:p>
      </dgm:t>
    </dgm:pt>
    <dgm:pt modelId="{DFD6AA2F-A49A-421E-A992-FEAD83AB1A96}" type="pres">
      <dgm:prSet presAssocID="{66FE617F-C46A-48A8-BCC7-25402F7EB77C}" presName="hierRoot2" presStyleCnt="0">
        <dgm:presLayoutVars>
          <dgm:hierBranch val="init"/>
        </dgm:presLayoutVars>
      </dgm:prSet>
      <dgm:spPr/>
    </dgm:pt>
    <dgm:pt modelId="{EF00AA72-8F58-483F-8249-F135D179E666}" type="pres">
      <dgm:prSet presAssocID="{66FE617F-C46A-48A8-BCC7-25402F7EB77C}" presName="rootComposite" presStyleCnt="0"/>
      <dgm:spPr/>
    </dgm:pt>
    <dgm:pt modelId="{F08AFBC3-1FCD-419C-953B-09B603534F9C}" type="pres">
      <dgm:prSet presAssocID="{66FE617F-C46A-48A8-BCC7-25402F7EB77C}" presName="rootText" presStyleLbl="node3" presStyleIdx="5" presStyleCnt="7">
        <dgm:presLayoutVars>
          <dgm:chPref val="3"/>
        </dgm:presLayoutVars>
      </dgm:prSet>
      <dgm:spPr/>
      <dgm:t>
        <a:bodyPr/>
        <a:lstStyle/>
        <a:p>
          <a:endParaRPr lang="tr-TR"/>
        </a:p>
      </dgm:t>
    </dgm:pt>
    <dgm:pt modelId="{65B41476-3510-4178-8954-7FC06A90F397}" type="pres">
      <dgm:prSet presAssocID="{66FE617F-C46A-48A8-BCC7-25402F7EB77C}" presName="rootConnector" presStyleLbl="node3" presStyleIdx="5" presStyleCnt="7"/>
      <dgm:spPr/>
      <dgm:t>
        <a:bodyPr/>
        <a:lstStyle/>
        <a:p>
          <a:endParaRPr lang="tr-TR"/>
        </a:p>
      </dgm:t>
    </dgm:pt>
    <dgm:pt modelId="{0A20DA8B-4F52-4684-AD07-022929DD835D}" type="pres">
      <dgm:prSet presAssocID="{66FE617F-C46A-48A8-BCC7-25402F7EB77C}" presName="hierChild4" presStyleCnt="0"/>
      <dgm:spPr/>
    </dgm:pt>
    <dgm:pt modelId="{5F38704D-EE8F-4E76-BC39-6424400E290C}" type="pres">
      <dgm:prSet presAssocID="{66FE617F-C46A-48A8-BCC7-25402F7EB77C}" presName="hierChild5" presStyleCnt="0"/>
      <dgm:spPr/>
    </dgm:pt>
    <dgm:pt modelId="{B90C2A62-BF0E-4F01-9C18-40A187116016}" type="pres">
      <dgm:prSet presAssocID="{A0E3A256-1816-4566-91A8-AEEBA1AA2DB9}" presName="Name37" presStyleLbl="parChTrans1D3" presStyleIdx="6" presStyleCnt="7"/>
      <dgm:spPr/>
      <dgm:t>
        <a:bodyPr/>
        <a:lstStyle/>
        <a:p>
          <a:endParaRPr lang="tr-TR"/>
        </a:p>
      </dgm:t>
    </dgm:pt>
    <dgm:pt modelId="{D83CF82E-0EE5-4F76-89E7-CC062A82D8DC}" type="pres">
      <dgm:prSet presAssocID="{3D093AA7-36AA-4F51-B979-87476D3D28C4}" presName="hierRoot2" presStyleCnt="0">
        <dgm:presLayoutVars>
          <dgm:hierBranch val="init"/>
        </dgm:presLayoutVars>
      </dgm:prSet>
      <dgm:spPr/>
    </dgm:pt>
    <dgm:pt modelId="{3F6A3BBA-5D85-4739-9B47-FBF037BF937D}" type="pres">
      <dgm:prSet presAssocID="{3D093AA7-36AA-4F51-B979-87476D3D28C4}" presName="rootComposite" presStyleCnt="0"/>
      <dgm:spPr/>
    </dgm:pt>
    <dgm:pt modelId="{B96F54E3-A942-4562-8EFD-71B870E3A1B8}" type="pres">
      <dgm:prSet presAssocID="{3D093AA7-36AA-4F51-B979-87476D3D28C4}" presName="rootText" presStyleLbl="node3" presStyleIdx="6" presStyleCnt="7">
        <dgm:presLayoutVars>
          <dgm:chPref val="3"/>
        </dgm:presLayoutVars>
      </dgm:prSet>
      <dgm:spPr/>
      <dgm:t>
        <a:bodyPr/>
        <a:lstStyle/>
        <a:p>
          <a:endParaRPr lang="tr-TR"/>
        </a:p>
      </dgm:t>
    </dgm:pt>
    <dgm:pt modelId="{62A1CAD6-697D-4CA3-B9B9-B61AD7915439}" type="pres">
      <dgm:prSet presAssocID="{3D093AA7-36AA-4F51-B979-87476D3D28C4}" presName="rootConnector" presStyleLbl="node3" presStyleIdx="6" presStyleCnt="7"/>
      <dgm:spPr/>
      <dgm:t>
        <a:bodyPr/>
        <a:lstStyle/>
        <a:p>
          <a:endParaRPr lang="tr-TR"/>
        </a:p>
      </dgm:t>
    </dgm:pt>
    <dgm:pt modelId="{89AEAAA8-CD91-42E4-B832-7DA4CF3E758E}" type="pres">
      <dgm:prSet presAssocID="{3D093AA7-36AA-4F51-B979-87476D3D28C4}" presName="hierChild4" presStyleCnt="0"/>
      <dgm:spPr/>
    </dgm:pt>
    <dgm:pt modelId="{FF7AD1D6-CA5D-4BBB-808B-0BCD3885FCD9}" type="pres">
      <dgm:prSet presAssocID="{3D093AA7-36AA-4F51-B979-87476D3D28C4}" presName="hierChild5" presStyleCnt="0"/>
      <dgm:spPr/>
    </dgm:pt>
    <dgm:pt modelId="{87CCC97D-9742-443F-AB5E-12789925A30B}" type="pres">
      <dgm:prSet presAssocID="{50739C6E-4934-4F7B-90F4-28C4F950400E}" presName="hierChild5" presStyleCnt="0"/>
      <dgm:spPr/>
    </dgm:pt>
    <dgm:pt modelId="{0A3C19E7-437B-4A9E-83EB-EF20DBE297BB}" type="pres">
      <dgm:prSet presAssocID="{C15A2DC4-4001-484D-9327-CBA8F4EA6B25}" presName="hierChild3" presStyleCnt="0"/>
      <dgm:spPr/>
    </dgm:pt>
  </dgm:ptLst>
  <dgm:cxnLst>
    <dgm:cxn modelId="{EF6F3F55-F17F-4A7A-97D9-AFACCC3CDC53}" type="presOf" srcId="{D8317B01-C286-49AB-89AE-8667D88E2E79}" destId="{9538A7FD-8154-47ED-B372-99D4205BD36C}" srcOrd="0" destOrd="0" presId="urn:microsoft.com/office/officeart/2005/8/layout/orgChart1"/>
    <dgm:cxn modelId="{A16C66FF-AFC6-4829-9F01-B2F26ABAB68B}" type="presOf" srcId="{4F56BD40-2AC0-42D9-8168-B0AFE391B09D}" destId="{F595DA09-6F9B-45EA-959A-876CFE8FA0DB}" srcOrd="0" destOrd="0" presId="urn:microsoft.com/office/officeart/2005/8/layout/orgChart1"/>
    <dgm:cxn modelId="{492DFF8E-BE80-4F4E-923F-360E1E008321}" type="presOf" srcId="{4F56BD40-2AC0-42D9-8168-B0AFE391B09D}" destId="{72B72509-33E4-45F9-9E70-4416360165F6}" srcOrd="1" destOrd="0" presId="urn:microsoft.com/office/officeart/2005/8/layout/orgChart1"/>
    <dgm:cxn modelId="{787593FF-D32C-4F51-B628-0E4609289BEA}" type="presOf" srcId="{FF7A4033-F4E0-472D-ABC2-8E45A7F54BA8}" destId="{C5BB9710-F90F-440A-B6B9-F8682B0D0054}" srcOrd="1" destOrd="0" presId="urn:microsoft.com/office/officeart/2005/8/layout/orgChart1"/>
    <dgm:cxn modelId="{E4A085CB-8363-4D16-8277-A27DFE1DA180}" type="presOf" srcId="{F3B3E6CF-1F34-47B1-BE29-ADA66FCBAD69}" destId="{71BEEBDB-6313-45E3-A2F9-E66BBE64BB0F}" srcOrd="0" destOrd="0" presId="urn:microsoft.com/office/officeart/2005/8/layout/orgChart1"/>
    <dgm:cxn modelId="{57B04275-5535-43DA-A1DA-574260ADC9AC}" type="presOf" srcId="{8AEFA83B-4871-4822-A154-D28CD2826846}" destId="{A2CC93C6-2D51-4BB0-9745-117D1A1BD7D2}" srcOrd="1" destOrd="0" presId="urn:microsoft.com/office/officeart/2005/8/layout/orgChart1"/>
    <dgm:cxn modelId="{E8B1914E-D8D3-4D07-9674-FF086A07257E}" type="presOf" srcId="{8F20B44F-4B83-413E-A93D-8FC11D41C61D}" destId="{53D0E948-1B29-4789-9949-B5812435C927}" srcOrd="0" destOrd="0" presId="urn:microsoft.com/office/officeart/2005/8/layout/orgChart1"/>
    <dgm:cxn modelId="{79070FFF-4800-4FC5-BACB-B40E4F75F35C}" type="presOf" srcId="{50739C6E-4934-4F7B-90F4-28C4F950400E}" destId="{25A532DD-1F6E-4C1D-8D3F-CBCD8FCE183B}" srcOrd="0" destOrd="0" presId="urn:microsoft.com/office/officeart/2005/8/layout/orgChart1"/>
    <dgm:cxn modelId="{6B78F4E8-BFA3-4583-AFB1-467713A7F3A7}" srcId="{721165A9-142F-4CD3-8BA4-F42B3548A4C2}" destId="{8F20B44F-4B83-413E-A93D-8FC11D41C61D}" srcOrd="0" destOrd="0" parTransId="{CE10EFB6-EC21-494E-B856-2D35B023E6DD}" sibTransId="{71278041-A8A6-4D3B-83EE-9DDB4F914851}"/>
    <dgm:cxn modelId="{2640147A-7061-4AAD-8BB2-742C560630EE}" srcId="{721165A9-142F-4CD3-8BA4-F42B3548A4C2}" destId="{400FB013-1B12-42EB-BEB8-94B6150BA12A}" srcOrd="2" destOrd="0" parTransId="{37C0329E-F458-41BB-B094-F7DBC0D63B28}" sibTransId="{F40A63CA-707B-4692-B395-B1F23EECB3E0}"/>
    <dgm:cxn modelId="{B9AE22F5-F643-4A04-8AAD-E29F359942D4}" type="presOf" srcId="{FF5E89F9-B289-4F02-95F5-16C8AF1437AC}" destId="{4379DA2D-D6C6-47E7-80AE-FD323AA2605B}" srcOrd="0" destOrd="0" presId="urn:microsoft.com/office/officeart/2005/8/layout/orgChart1"/>
    <dgm:cxn modelId="{49ACF793-6113-4E25-BEA1-BB59C6EB37C0}" type="presOf" srcId="{EC4E33ED-7729-48FA-ABE7-53D5E9C093EA}" destId="{CEFF9DAE-899A-467C-90A3-A29980BD065C}" srcOrd="0" destOrd="0" presId="urn:microsoft.com/office/officeart/2005/8/layout/orgChart1"/>
    <dgm:cxn modelId="{B07E5478-F431-4D80-A7EF-6B25C51D1D29}" srcId="{C15A2DC4-4001-484D-9327-CBA8F4EA6B25}" destId="{721165A9-142F-4CD3-8BA4-F42B3548A4C2}" srcOrd="0" destOrd="0" parTransId="{0A9EC958-9F88-4A10-BD14-678D14C99EFE}" sibTransId="{73C62E72-8874-448F-AC97-168E18D5FA06}"/>
    <dgm:cxn modelId="{C7E89138-000C-45EE-BD20-B380C2E4B589}" type="presOf" srcId="{3D093AA7-36AA-4F51-B979-87476D3D28C4}" destId="{62A1CAD6-697D-4CA3-B9B9-B61AD7915439}" srcOrd="1" destOrd="0" presId="urn:microsoft.com/office/officeart/2005/8/layout/orgChart1"/>
    <dgm:cxn modelId="{867C7D22-EE0B-4CEB-BD47-55DFDC0CB002}" type="presOf" srcId="{A7898F13-730C-4C60-97B3-A1C274E8C920}" destId="{617C55D2-7FA9-48C0-B213-855D8D2C2BDE}" srcOrd="0" destOrd="0" presId="urn:microsoft.com/office/officeart/2005/8/layout/orgChart1"/>
    <dgm:cxn modelId="{2B3B1DAE-A73A-458D-B4AD-87E5B5FEE934}" type="presOf" srcId="{A0E3A256-1816-4566-91A8-AEEBA1AA2DB9}" destId="{B90C2A62-BF0E-4F01-9C18-40A187116016}" srcOrd="0" destOrd="0" presId="urn:microsoft.com/office/officeart/2005/8/layout/orgChart1"/>
    <dgm:cxn modelId="{D4D1F321-2D8F-425E-ACB4-F467582EE888}" srcId="{822ACDB1-116C-4D06-89CC-A256B59997F1}" destId="{C15A2DC4-4001-484D-9327-CBA8F4EA6B25}" srcOrd="0" destOrd="0" parTransId="{40F1F483-29B2-4DDE-8784-B70CDAE007B4}" sibTransId="{078253CC-6748-4436-A2E5-BB6FF57DC7A0}"/>
    <dgm:cxn modelId="{965A3484-2A48-4F5C-82B0-783C1DDACDF3}" type="presOf" srcId="{1615241B-B9D4-416D-BFA3-7A3FDC98EFDE}" destId="{FA3AB0D0-E037-409C-A267-34422EF9A55F}" srcOrd="0" destOrd="0" presId="urn:microsoft.com/office/officeart/2005/8/layout/orgChart1"/>
    <dgm:cxn modelId="{69226505-02E5-494C-8496-F6C513D1B833}" srcId="{C15A2DC4-4001-484D-9327-CBA8F4EA6B25}" destId="{4F56BD40-2AC0-42D9-8168-B0AFE391B09D}" srcOrd="2" destOrd="0" parTransId="{D8317B01-C286-49AB-89AE-8667D88E2E79}" sibTransId="{884891D2-8177-4EC5-A241-00F9D6307BF2}"/>
    <dgm:cxn modelId="{AC446A74-C804-4BE0-84AB-8DCFD1CAF956}" srcId="{50739C6E-4934-4F7B-90F4-28C4F950400E}" destId="{3D093AA7-36AA-4F51-B979-87476D3D28C4}" srcOrd="1" destOrd="0" parTransId="{A0E3A256-1816-4566-91A8-AEEBA1AA2DB9}" sibTransId="{B964BBC9-0CC8-4B42-9792-1F9326346DD7}"/>
    <dgm:cxn modelId="{25B0EB8D-7521-45B2-91C4-7400FB879B93}" srcId="{C15A2DC4-4001-484D-9327-CBA8F4EA6B25}" destId="{DDE13F9E-0574-466C-97B2-DFC700BFDEC4}" srcOrd="1" destOrd="0" parTransId="{EC4E33ED-7729-48FA-ABE7-53D5E9C093EA}" sibTransId="{4D382B6B-3E92-445C-AB6D-DE8904F56BF8}"/>
    <dgm:cxn modelId="{41623D96-8B68-45DA-819B-6BB115104FB7}" type="presOf" srcId="{721165A9-142F-4CD3-8BA4-F42B3548A4C2}" destId="{23144ABC-9789-4DFC-8F23-6C3CBFD5A8B8}" srcOrd="1" destOrd="0" presId="urn:microsoft.com/office/officeart/2005/8/layout/orgChart1"/>
    <dgm:cxn modelId="{051A6E6C-4B54-49A7-9508-DCF5453FF666}" srcId="{721165A9-142F-4CD3-8BA4-F42B3548A4C2}" destId="{F3B3E6CF-1F34-47B1-BE29-ADA66FCBAD69}" srcOrd="4" destOrd="0" parTransId="{B722202F-7F3A-473A-A723-3D7AE8B77CA4}" sibTransId="{9161468A-A247-4F0C-87CE-1121525FCE95}"/>
    <dgm:cxn modelId="{D15CDF63-FC21-40B9-98F1-0E75C437DEE5}" type="presOf" srcId="{C15A2DC4-4001-484D-9327-CBA8F4EA6B25}" destId="{56B66355-5E39-41BD-AA93-EF7CF49B7B3C}" srcOrd="0" destOrd="0" presId="urn:microsoft.com/office/officeart/2005/8/layout/orgChart1"/>
    <dgm:cxn modelId="{F45A787E-85A4-472A-A330-B3E238A2C781}" srcId="{721165A9-142F-4CD3-8BA4-F42B3548A4C2}" destId="{FF7A4033-F4E0-472D-ABC2-8E45A7F54BA8}" srcOrd="1" destOrd="0" parTransId="{A7898F13-730C-4C60-97B3-A1C274E8C920}" sibTransId="{A08120CD-FCDD-40DA-B430-56D9E5299A23}"/>
    <dgm:cxn modelId="{60F8F8E0-E2DA-48D8-B78C-8D03C9FE8B30}" type="presOf" srcId="{66FE617F-C46A-48A8-BCC7-25402F7EB77C}" destId="{65B41476-3510-4178-8954-7FC06A90F397}" srcOrd="1" destOrd="0" presId="urn:microsoft.com/office/officeart/2005/8/layout/orgChart1"/>
    <dgm:cxn modelId="{19FCCA3E-B9B9-4BE5-90E2-289A50F2E38D}" type="presOf" srcId="{CE10EFB6-EC21-494E-B856-2D35B023E6DD}" destId="{5B86D7EA-55F3-4470-A664-087C7F9383AF}" srcOrd="0" destOrd="0" presId="urn:microsoft.com/office/officeart/2005/8/layout/orgChart1"/>
    <dgm:cxn modelId="{1AC234EA-6FA9-48A6-BFF1-98DEFEE34D68}" type="presOf" srcId="{721165A9-142F-4CD3-8BA4-F42B3548A4C2}" destId="{1E3F99B5-1669-4A6F-AE75-858B782E5B8C}" srcOrd="0" destOrd="0" presId="urn:microsoft.com/office/officeart/2005/8/layout/orgChart1"/>
    <dgm:cxn modelId="{F8ABAB16-A03B-4BDB-A7A6-66921B3C778E}" type="presOf" srcId="{8AEFA83B-4871-4822-A154-D28CD2826846}" destId="{3C8C2C01-5A34-4F9F-B625-68D19A076F18}" srcOrd="0" destOrd="0" presId="urn:microsoft.com/office/officeart/2005/8/layout/orgChart1"/>
    <dgm:cxn modelId="{BF5DC20E-1EF8-47BB-A493-442733A74980}" type="presOf" srcId="{822ACDB1-116C-4D06-89CC-A256B59997F1}" destId="{5CD72CDB-253B-4D41-A88A-C5BA343D39F1}" srcOrd="0" destOrd="0" presId="urn:microsoft.com/office/officeart/2005/8/layout/orgChart1"/>
    <dgm:cxn modelId="{B807CFD2-A72C-435E-A0C5-D8CBDE67570E}" srcId="{C15A2DC4-4001-484D-9327-CBA8F4EA6B25}" destId="{50739C6E-4934-4F7B-90F4-28C4F950400E}" srcOrd="3" destOrd="0" parTransId="{C07A3D8B-1B07-4493-B34E-03F7E472734A}" sibTransId="{9E7E934E-3EAF-4013-8E95-CD7F59867BF5}"/>
    <dgm:cxn modelId="{CE619BC7-B41F-4206-8F18-755587055FA7}" type="presOf" srcId="{DDE13F9E-0574-466C-97B2-DFC700BFDEC4}" destId="{B9B9B948-FD12-415C-A08F-9495F7866350}" srcOrd="1" destOrd="0" presId="urn:microsoft.com/office/officeart/2005/8/layout/orgChart1"/>
    <dgm:cxn modelId="{135B6BFB-EA11-4DD9-86CC-B54B87B93D3B}" srcId="{50739C6E-4934-4F7B-90F4-28C4F950400E}" destId="{66FE617F-C46A-48A8-BCC7-25402F7EB77C}" srcOrd="0" destOrd="0" parTransId="{FF5E89F9-B289-4F02-95F5-16C8AF1437AC}" sibTransId="{B8AA6A7B-A6A4-45FE-8B32-4C25F73BBCB8}"/>
    <dgm:cxn modelId="{C1C685D0-B847-4008-ACF2-9B4F38F3C79A}" type="presOf" srcId="{400FB013-1B12-42EB-BEB8-94B6150BA12A}" destId="{29ABCA84-BBA9-4CF3-9438-1F9AAF4D0A57}" srcOrd="0" destOrd="0" presId="urn:microsoft.com/office/officeart/2005/8/layout/orgChart1"/>
    <dgm:cxn modelId="{AB8FDD7E-DB69-4217-AA40-5A5AAA0FDDB8}" type="presOf" srcId="{400FB013-1B12-42EB-BEB8-94B6150BA12A}" destId="{15088D32-FDE9-4134-A873-85A9ABA78EC7}" srcOrd="1" destOrd="0" presId="urn:microsoft.com/office/officeart/2005/8/layout/orgChart1"/>
    <dgm:cxn modelId="{C45EC7D9-CD89-4334-9F19-ECB01DAD372F}" type="presOf" srcId="{F3B3E6CF-1F34-47B1-BE29-ADA66FCBAD69}" destId="{7201D520-92A1-4A25-9BD2-5B4C728E8A67}" srcOrd="1" destOrd="0" presId="urn:microsoft.com/office/officeart/2005/8/layout/orgChart1"/>
    <dgm:cxn modelId="{329F07A0-C39E-465B-809A-69F50A9390E9}" type="presOf" srcId="{DDE13F9E-0574-466C-97B2-DFC700BFDEC4}" destId="{686153EA-23E5-4DC8-93FF-E10ADBE35371}" srcOrd="0" destOrd="0" presId="urn:microsoft.com/office/officeart/2005/8/layout/orgChart1"/>
    <dgm:cxn modelId="{F52ABFEE-E7F9-4305-BF39-FDDF32A33E24}" type="presOf" srcId="{C15A2DC4-4001-484D-9327-CBA8F4EA6B25}" destId="{17E9B7DF-C538-4A7D-8E81-175A904D1118}" srcOrd="1" destOrd="0" presId="urn:microsoft.com/office/officeart/2005/8/layout/orgChart1"/>
    <dgm:cxn modelId="{063E0CC1-C1D4-4560-8EE4-A3A1A9E3E6ED}" type="presOf" srcId="{C07A3D8B-1B07-4493-B34E-03F7E472734A}" destId="{A49A8A3E-5D11-4808-9F1B-D36438A3F11B}" srcOrd="0" destOrd="0" presId="urn:microsoft.com/office/officeart/2005/8/layout/orgChart1"/>
    <dgm:cxn modelId="{A754F8A6-DBDA-4EBB-ABBA-1D84A5EDF691}" type="presOf" srcId="{66FE617F-C46A-48A8-BCC7-25402F7EB77C}" destId="{F08AFBC3-1FCD-419C-953B-09B603534F9C}" srcOrd="0" destOrd="0" presId="urn:microsoft.com/office/officeart/2005/8/layout/orgChart1"/>
    <dgm:cxn modelId="{8F2151B4-23D1-4697-900F-2B624A25A063}" type="presOf" srcId="{37C0329E-F458-41BB-B094-F7DBC0D63B28}" destId="{9C5EA4AA-0F61-4D2B-AFBA-25E2D8FB6825}" srcOrd="0" destOrd="0" presId="urn:microsoft.com/office/officeart/2005/8/layout/orgChart1"/>
    <dgm:cxn modelId="{5D1F527E-3E80-4619-A170-8F083B84F208}" srcId="{721165A9-142F-4CD3-8BA4-F42B3548A4C2}" destId="{8AEFA83B-4871-4822-A154-D28CD2826846}" srcOrd="3" destOrd="0" parTransId="{1615241B-B9D4-416D-BFA3-7A3FDC98EFDE}" sibTransId="{1E66D097-08AB-4FCC-A5F1-617145341291}"/>
    <dgm:cxn modelId="{8E73CAB6-2DEC-41EB-863C-5C326D51E2DF}" type="presOf" srcId="{FF7A4033-F4E0-472D-ABC2-8E45A7F54BA8}" destId="{12D9FAFC-E3F4-48AF-BC50-C362BA2D8F50}" srcOrd="0" destOrd="0" presId="urn:microsoft.com/office/officeart/2005/8/layout/orgChart1"/>
    <dgm:cxn modelId="{1E1C5765-D8A4-41EF-9794-3E3D88E170F8}" type="presOf" srcId="{50739C6E-4934-4F7B-90F4-28C4F950400E}" destId="{AA9F79CF-2E97-4882-B159-A014D997CB54}" srcOrd="1" destOrd="0" presId="urn:microsoft.com/office/officeart/2005/8/layout/orgChart1"/>
    <dgm:cxn modelId="{C68D7130-B9D8-49EE-9AA0-DB3B3513E523}" type="presOf" srcId="{0A9EC958-9F88-4A10-BD14-678D14C99EFE}" destId="{B918A01C-8EE2-4529-A7F0-006FC42C7131}" srcOrd="0" destOrd="0" presId="urn:microsoft.com/office/officeart/2005/8/layout/orgChart1"/>
    <dgm:cxn modelId="{57AE8791-04F9-4C89-93DA-BD4AA091AA88}" type="presOf" srcId="{3D093AA7-36AA-4F51-B979-87476D3D28C4}" destId="{B96F54E3-A942-4562-8EFD-71B870E3A1B8}" srcOrd="0" destOrd="0" presId="urn:microsoft.com/office/officeart/2005/8/layout/orgChart1"/>
    <dgm:cxn modelId="{3E6AF92F-8F49-407C-B557-9AEF026E7E83}" type="presOf" srcId="{8F20B44F-4B83-413E-A93D-8FC11D41C61D}" destId="{129D44F6-1574-4F59-A412-923D6BCEEA37}" srcOrd="1" destOrd="0" presId="urn:microsoft.com/office/officeart/2005/8/layout/orgChart1"/>
    <dgm:cxn modelId="{9B1CF9EA-11C9-4A4D-96A2-1D67E21668CD}" type="presOf" srcId="{B722202F-7F3A-473A-A723-3D7AE8B77CA4}" destId="{1972DD8C-8BEC-41D7-B789-CF3A6C0099AB}" srcOrd="0" destOrd="0" presId="urn:microsoft.com/office/officeart/2005/8/layout/orgChart1"/>
    <dgm:cxn modelId="{EB847098-421F-4CF9-BDEA-20644E0BC958}" type="presParOf" srcId="{5CD72CDB-253B-4D41-A88A-C5BA343D39F1}" destId="{3754E58E-2C0B-4E1A-AB33-A1FF1ADC1347}" srcOrd="0" destOrd="0" presId="urn:microsoft.com/office/officeart/2005/8/layout/orgChart1"/>
    <dgm:cxn modelId="{F4D84B32-544C-4964-95DB-3A8917C0D398}" type="presParOf" srcId="{3754E58E-2C0B-4E1A-AB33-A1FF1ADC1347}" destId="{62B5B19D-10F0-44C0-8C9E-EEBE5AAEC3A8}" srcOrd="0" destOrd="0" presId="urn:microsoft.com/office/officeart/2005/8/layout/orgChart1"/>
    <dgm:cxn modelId="{B4E42599-1EF7-4D8B-B16E-0319D2EEEE05}" type="presParOf" srcId="{62B5B19D-10F0-44C0-8C9E-EEBE5AAEC3A8}" destId="{56B66355-5E39-41BD-AA93-EF7CF49B7B3C}" srcOrd="0" destOrd="0" presId="urn:microsoft.com/office/officeart/2005/8/layout/orgChart1"/>
    <dgm:cxn modelId="{EC9E3229-523C-41BF-813A-10113041D3FF}" type="presParOf" srcId="{62B5B19D-10F0-44C0-8C9E-EEBE5AAEC3A8}" destId="{17E9B7DF-C538-4A7D-8E81-175A904D1118}" srcOrd="1" destOrd="0" presId="urn:microsoft.com/office/officeart/2005/8/layout/orgChart1"/>
    <dgm:cxn modelId="{8571ABEE-C0B8-46AC-A741-0DC8E5C40F42}" type="presParOf" srcId="{3754E58E-2C0B-4E1A-AB33-A1FF1ADC1347}" destId="{76475CEB-6E5E-4269-9FF1-99D8383CD579}" srcOrd="1" destOrd="0" presId="urn:microsoft.com/office/officeart/2005/8/layout/orgChart1"/>
    <dgm:cxn modelId="{7E1AAEB4-254A-4438-AD36-57A60F3EA201}" type="presParOf" srcId="{76475CEB-6E5E-4269-9FF1-99D8383CD579}" destId="{B918A01C-8EE2-4529-A7F0-006FC42C7131}" srcOrd="0" destOrd="0" presId="urn:microsoft.com/office/officeart/2005/8/layout/orgChart1"/>
    <dgm:cxn modelId="{9979DC07-C911-4567-B674-D08882568DEF}" type="presParOf" srcId="{76475CEB-6E5E-4269-9FF1-99D8383CD579}" destId="{82DA88AB-3928-41E2-A6EB-B4564F9D1CE2}" srcOrd="1" destOrd="0" presId="urn:microsoft.com/office/officeart/2005/8/layout/orgChart1"/>
    <dgm:cxn modelId="{0F37916F-C6CF-4A19-BC58-233895AB7384}" type="presParOf" srcId="{82DA88AB-3928-41E2-A6EB-B4564F9D1CE2}" destId="{B7712E11-9C17-4124-B7F4-EE265D4F0830}" srcOrd="0" destOrd="0" presId="urn:microsoft.com/office/officeart/2005/8/layout/orgChart1"/>
    <dgm:cxn modelId="{FC40E198-42B5-4A8B-A334-6BBC5672EC0C}" type="presParOf" srcId="{B7712E11-9C17-4124-B7F4-EE265D4F0830}" destId="{1E3F99B5-1669-4A6F-AE75-858B782E5B8C}" srcOrd="0" destOrd="0" presId="urn:microsoft.com/office/officeart/2005/8/layout/orgChart1"/>
    <dgm:cxn modelId="{2BC26310-52C8-4F6F-9F98-C746A1A3E26A}" type="presParOf" srcId="{B7712E11-9C17-4124-B7F4-EE265D4F0830}" destId="{23144ABC-9789-4DFC-8F23-6C3CBFD5A8B8}" srcOrd="1" destOrd="0" presId="urn:microsoft.com/office/officeart/2005/8/layout/orgChart1"/>
    <dgm:cxn modelId="{ED0BA803-CAAC-424A-8C26-B5132C5C1C97}" type="presParOf" srcId="{82DA88AB-3928-41E2-A6EB-B4564F9D1CE2}" destId="{8E6FECC0-0E05-4048-B0D5-0D050502BE65}" srcOrd="1" destOrd="0" presId="urn:microsoft.com/office/officeart/2005/8/layout/orgChart1"/>
    <dgm:cxn modelId="{0F0573D9-DF78-4C54-9495-57E9418F3172}" type="presParOf" srcId="{8E6FECC0-0E05-4048-B0D5-0D050502BE65}" destId="{5B86D7EA-55F3-4470-A664-087C7F9383AF}" srcOrd="0" destOrd="0" presId="urn:microsoft.com/office/officeart/2005/8/layout/orgChart1"/>
    <dgm:cxn modelId="{254B8EED-B5CB-4DFA-BE9C-DE02DAC4C35B}" type="presParOf" srcId="{8E6FECC0-0E05-4048-B0D5-0D050502BE65}" destId="{104A65F1-FF15-4ABF-B3FB-BA822F199EFE}" srcOrd="1" destOrd="0" presId="urn:microsoft.com/office/officeart/2005/8/layout/orgChart1"/>
    <dgm:cxn modelId="{40C8139E-03A5-4377-B608-28C6C5F21CD3}" type="presParOf" srcId="{104A65F1-FF15-4ABF-B3FB-BA822F199EFE}" destId="{7F516BE7-597A-4103-8AA1-D4532F500227}" srcOrd="0" destOrd="0" presId="urn:microsoft.com/office/officeart/2005/8/layout/orgChart1"/>
    <dgm:cxn modelId="{438C3F34-129F-4263-8774-0B2857BB6AFA}" type="presParOf" srcId="{7F516BE7-597A-4103-8AA1-D4532F500227}" destId="{53D0E948-1B29-4789-9949-B5812435C927}" srcOrd="0" destOrd="0" presId="urn:microsoft.com/office/officeart/2005/8/layout/orgChart1"/>
    <dgm:cxn modelId="{F47DE7E2-2036-4EFD-AED9-15659ED7B023}" type="presParOf" srcId="{7F516BE7-597A-4103-8AA1-D4532F500227}" destId="{129D44F6-1574-4F59-A412-923D6BCEEA37}" srcOrd="1" destOrd="0" presId="urn:microsoft.com/office/officeart/2005/8/layout/orgChart1"/>
    <dgm:cxn modelId="{A095C75C-452F-4C98-9603-B889DA6A3C00}" type="presParOf" srcId="{104A65F1-FF15-4ABF-B3FB-BA822F199EFE}" destId="{A100FD5F-2FAE-4BA9-89CF-0C3510CFF4BC}" srcOrd="1" destOrd="0" presId="urn:microsoft.com/office/officeart/2005/8/layout/orgChart1"/>
    <dgm:cxn modelId="{5CB32A39-FD67-4E93-899F-AD3D378BD838}" type="presParOf" srcId="{104A65F1-FF15-4ABF-B3FB-BA822F199EFE}" destId="{73A7003D-34EA-444B-92D2-061BB22F2309}" srcOrd="2" destOrd="0" presId="urn:microsoft.com/office/officeart/2005/8/layout/orgChart1"/>
    <dgm:cxn modelId="{D99DBC62-D397-4701-9B36-441AA367735F}" type="presParOf" srcId="{8E6FECC0-0E05-4048-B0D5-0D050502BE65}" destId="{617C55D2-7FA9-48C0-B213-855D8D2C2BDE}" srcOrd="2" destOrd="0" presId="urn:microsoft.com/office/officeart/2005/8/layout/orgChart1"/>
    <dgm:cxn modelId="{B8F3D09B-0033-4DE1-A9E7-C397604C5F70}" type="presParOf" srcId="{8E6FECC0-0E05-4048-B0D5-0D050502BE65}" destId="{DE9BE279-3EB3-4524-B336-6F3D79566A1A}" srcOrd="3" destOrd="0" presId="urn:microsoft.com/office/officeart/2005/8/layout/orgChart1"/>
    <dgm:cxn modelId="{BA929F58-9E94-4D01-A6E3-3F4B9ABA70B6}" type="presParOf" srcId="{DE9BE279-3EB3-4524-B336-6F3D79566A1A}" destId="{97F7BFD7-EB11-4DDD-8B0C-9318BEB4272C}" srcOrd="0" destOrd="0" presId="urn:microsoft.com/office/officeart/2005/8/layout/orgChart1"/>
    <dgm:cxn modelId="{F13E3E0D-8848-4E93-961A-263AC0352CDB}" type="presParOf" srcId="{97F7BFD7-EB11-4DDD-8B0C-9318BEB4272C}" destId="{12D9FAFC-E3F4-48AF-BC50-C362BA2D8F50}" srcOrd="0" destOrd="0" presId="urn:microsoft.com/office/officeart/2005/8/layout/orgChart1"/>
    <dgm:cxn modelId="{7EDDD7B2-4472-4BE9-A0B8-07ED381DF644}" type="presParOf" srcId="{97F7BFD7-EB11-4DDD-8B0C-9318BEB4272C}" destId="{C5BB9710-F90F-440A-B6B9-F8682B0D0054}" srcOrd="1" destOrd="0" presId="urn:microsoft.com/office/officeart/2005/8/layout/orgChart1"/>
    <dgm:cxn modelId="{8EA104F3-305E-468F-BA08-94E6BE2D81D2}" type="presParOf" srcId="{DE9BE279-3EB3-4524-B336-6F3D79566A1A}" destId="{5FFD76CF-3801-42AE-AE60-7434AB71A877}" srcOrd="1" destOrd="0" presId="urn:microsoft.com/office/officeart/2005/8/layout/orgChart1"/>
    <dgm:cxn modelId="{314C39E8-DD76-4367-AD18-739E8B63E2A7}" type="presParOf" srcId="{DE9BE279-3EB3-4524-B336-6F3D79566A1A}" destId="{E47FE219-C7D6-451A-83B1-2A61D5B7BE7C}" srcOrd="2" destOrd="0" presId="urn:microsoft.com/office/officeart/2005/8/layout/orgChart1"/>
    <dgm:cxn modelId="{79982761-15F9-43C1-98AB-370AEB1E34D0}" type="presParOf" srcId="{8E6FECC0-0E05-4048-B0D5-0D050502BE65}" destId="{9C5EA4AA-0F61-4D2B-AFBA-25E2D8FB6825}" srcOrd="4" destOrd="0" presId="urn:microsoft.com/office/officeart/2005/8/layout/orgChart1"/>
    <dgm:cxn modelId="{9BB11DB2-EECA-4BC3-A665-50E6CBF054D9}" type="presParOf" srcId="{8E6FECC0-0E05-4048-B0D5-0D050502BE65}" destId="{E0250E7D-0B37-499C-BABA-34CC37D56E80}" srcOrd="5" destOrd="0" presId="urn:microsoft.com/office/officeart/2005/8/layout/orgChart1"/>
    <dgm:cxn modelId="{1439EEC8-A4CB-4B2E-A80D-B3ECFCAA8A11}" type="presParOf" srcId="{E0250E7D-0B37-499C-BABA-34CC37D56E80}" destId="{BA0E6BB2-6F3F-4594-86FA-B8E785A70B9E}" srcOrd="0" destOrd="0" presId="urn:microsoft.com/office/officeart/2005/8/layout/orgChart1"/>
    <dgm:cxn modelId="{AD5DDA04-ECCF-4F35-9248-1BF0D172FEC8}" type="presParOf" srcId="{BA0E6BB2-6F3F-4594-86FA-B8E785A70B9E}" destId="{29ABCA84-BBA9-4CF3-9438-1F9AAF4D0A57}" srcOrd="0" destOrd="0" presId="urn:microsoft.com/office/officeart/2005/8/layout/orgChart1"/>
    <dgm:cxn modelId="{7EAEC380-7A2C-413A-B82E-0BF32D9D131C}" type="presParOf" srcId="{BA0E6BB2-6F3F-4594-86FA-B8E785A70B9E}" destId="{15088D32-FDE9-4134-A873-85A9ABA78EC7}" srcOrd="1" destOrd="0" presId="urn:microsoft.com/office/officeart/2005/8/layout/orgChart1"/>
    <dgm:cxn modelId="{2C29F8CD-089C-44BE-B86C-6CC6B0A18931}" type="presParOf" srcId="{E0250E7D-0B37-499C-BABA-34CC37D56E80}" destId="{8B855327-D31F-4183-817C-3D90C8A8AF06}" srcOrd="1" destOrd="0" presId="urn:microsoft.com/office/officeart/2005/8/layout/orgChart1"/>
    <dgm:cxn modelId="{A94F8B8C-6056-446A-B343-8C1B55336BDB}" type="presParOf" srcId="{E0250E7D-0B37-499C-BABA-34CC37D56E80}" destId="{F9D219DF-7FC2-47FC-8C17-4F7093C4EC74}" srcOrd="2" destOrd="0" presId="urn:microsoft.com/office/officeart/2005/8/layout/orgChart1"/>
    <dgm:cxn modelId="{8234D6CE-DC65-4FA7-955B-B87FCEA196B3}" type="presParOf" srcId="{8E6FECC0-0E05-4048-B0D5-0D050502BE65}" destId="{FA3AB0D0-E037-409C-A267-34422EF9A55F}" srcOrd="6" destOrd="0" presId="urn:microsoft.com/office/officeart/2005/8/layout/orgChart1"/>
    <dgm:cxn modelId="{F7F88492-D536-44E8-9D10-998F08054795}" type="presParOf" srcId="{8E6FECC0-0E05-4048-B0D5-0D050502BE65}" destId="{C168692D-15A2-4022-A70B-9C88F6AE2B5F}" srcOrd="7" destOrd="0" presId="urn:microsoft.com/office/officeart/2005/8/layout/orgChart1"/>
    <dgm:cxn modelId="{8A84CE70-7D09-413E-A353-9E29D46B71A6}" type="presParOf" srcId="{C168692D-15A2-4022-A70B-9C88F6AE2B5F}" destId="{832555B2-675E-4076-B472-54D4D7B86574}" srcOrd="0" destOrd="0" presId="urn:microsoft.com/office/officeart/2005/8/layout/orgChart1"/>
    <dgm:cxn modelId="{A343D946-C413-4C5F-AD38-B170E95181E8}" type="presParOf" srcId="{832555B2-675E-4076-B472-54D4D7B86574}" destId="{3C8C2C01-5A34-4F9F-B625-68D19A076F18}" srcOrd="0" destOrd="0" presId="urn:microsoft.com/office/officeart/2005/8/layout/orgChart1"/>
    <dgm:cxn modelId="{22552394-0E6D-46AA-B0D2-7F9D2253C6FC}" type="presParOf" srcId="{832555B2-675E-4076-B472-54D4D7B86574}" destId="{A2CC93C6-2D51-4BB0-9745-117D1A1BD7D2}" srcOrd="1" destOrd="0" presId="urn:microsoft.com/office/officeart/2005/8/layout/orgChart1"/>
    <dgm:cxn modelId="{48370E77-5983-441B-8D27-9372BA25DDD0}" type="presParOf" srcId="{C168692D-15A2-4022-A70B-9C88F6AE2B5F}" destId="{797223F0-F05F-4EDC-9791-4EF9529492DD}" srcOrd="1" destOrd="0" presId="urn:microsoft.com/office/officeart/2005/8/layout/orgChart1"/>
    <dgm:cxn modelId="{F8042150-3DA6-4412-ACF4-901FFC66F64E}" type="presParOf" srcId="{C168692D-15A2-4022-A70B-9C88F6AE2B5F}" destId="{465C16CD-ECC1-4362-BAAE-28B1A9BDA5B1}" srcOrd="2" destOrd="0" presId="urn:microsoft.com/office/officeart/2005/8/layout/orgChart1"/>
    <dgm:cxn modelId="{8A2DB266-C7C9-48F3-928A-7BE3DB50C889}" type="presParOf" srcId="{8E6FECC0-0E05-4048-B0D5-0D050502BE65}" destId="{1972DD8C-8BEC-41D7-B789-CF3A6C0099AB}" srcOrd="8" destOrd="0" presId="urn:microsoft.com/office/officeart/2005/8/layout/orgChart1"/>
    <dgm:cxn modelId="{949605A4-1950-46C4-809C-2E3E73159430}" type="presParOf" srcId="{8E6FECC0-0E05-4048-B0D5-0D050502BE65}" destId="{86832C5A-49E2-438A-AD85-D69EFB53C6B2}" srcOrd="9" destOrd="0" presId="urn:microsoft.com/office/officeart/2005/8/layout/orgChart1"/>
    <dgm:cxn modelId="{FA7F143C-6232-4251-AA9C-78DE513151C8}" type="presParOf" srcId="{86832C5A-49E2-438A-AD85-D69EFB53C6B2}" destId="{633B5B19-0400-492E-98C7-429AA2DD6782}" srcOrd="0" destOrd="0" presId="urn:microsoft.com/office/officeart/2005/8/layout/orgChart1"/>
    <dgm:cxn modelId="{6E892815-6502-456A-B471-6A0599720D95}" type="presParOf" srcId="{633B5B19-0400-492E-98C7-429AA2DD6782}" destId="{71BEEBDB-6313-45E3-A2F9-E66BBE64BB0F}" srcOrd="0" destOrd="0" presId="urn:microsoft.com/office/officeart/2005/8/layout/orgChart1"/>
    <dgm:cxn modelId="{BEFA8B89-7592-4BF0-BDA8-723C93CD0110}" type="presParOf" srcId="{633B5B19-0400-492E-98C7-429AA2DD6782}" destId="{7201D520-92A1-4A25-9BD2-5B4C728E8A67}" srcOrd="1" destOrd="0" presId="urn:microsoft.com/office/officeart/2005/8/layout/orgChart1"/>
    <dgm:cxn modelId="{67E165D4-36E6-48A3-8046-2FBDAA4CC42B}" type="presParOf" srcId="{86832C5A-49E2-438A-AD85-D69EFB53C6B2}" destId="{578DA12E-B77A-4CE1-BF24-A99079CAE984}" srcOrd="1" destOrd="0" presId="urn:microsoft.com/office/officeart/2005/8/layout/orgChart1"/>
    <dgm:cxn modelId="{D876B33E-7A92-4D96-B729-D373F680152E}" type="presParOf" srcId="{86832C5A-49E2-438A-AD85-D69EFB53C6B2}" destId="{F42F2120-EB06-4149-8F48-F54FB4AF3B60}" srcOrd="2" destOrd="0" presId="urn:microsoft.com/office/officeart/2005/8/layout/orgChart1"/>
    <dgm:cxn modelId="{2DD9FC28-A3FF-4CE8-B57F-DDF5A74539B4}" type="presParOf" srcId="{82DA88AB-3928-41E2-A6EB-B4564F9D1CE2}" destId="{46443C42-C1A5-44D9-B9F4-C8BDCB9BF5DC}" srcOrd="2" destOrd="0" presId="urn:microsoft.com/office/officeart/2005/8/layout/orgChart1"/>
    <dgm:cxn modelId="{0575B0F9-CC79-4B14-A9B8-2B67A22116A7}" type="presParOf" srcId="{76475CEB-6E5E-4269-9FF1-99D8383CD579}" destId="{CEFF9DAE-899A-467C-90A3-A29980BD065C}" srcOrd="2" destOrd="0" presId="urn:microsoft.com/office/officeart/2005/8/layout/orgChart1"/>
    <dgm:cxn modelId="{FEA96508-BCC2-4D80-82EC-2968FEA4F727}" type="presParOf" srcId="{76475CEB-6E5E-4269-9FF1-99D8383CD579}" destId="{50C34875-5539-4A21-899B-E3361F08718C}" srcOrd="3" destOrd="0" presId="urn:microsoft.com/office/officeart/2005/8/layout/orgChart1"/>
    <dgm:cxn modelId="{91E391B4-5C74-489C-8C32-C086FE342FFB}" type="presParOf" srcId="{50C34875-5539-4A21-899B-E3361F08718C}" destId="{198570C5-2FD8-43C4-9985-0303E8C91733}" srcOrd="0" destOrd="0" presId="urn:microsoft.com/office/officeart/2005/8/layout/orgChart1"/>
    <dgm:cxn modelId="{3D066026-31D0-4441-8D6B-4A4A7EB58FC8}" type="presParOf" srcId="{198570C5-2FD8-43C4-9985-0303E8C91733}" destId="{686153EA-23E5-4DC8-93FF-E10ADBE35371}" srcOrd="0" destOrd="0" presId="urn:microsoft.com/office/officeart/2005/8/layout/orgChart1"/>
    <dgm:cxn modelId="{73250FCE-4452-4ED6-B339-231B15FABEC5}" type="presParOf" srcId="{198570C5-2FD8-43C4-9985-0303E8C91733}" destId="{B9B9B948-FD12-415C-A08F-9495F7866350}" srcOrd="1" destOrd="0" presId="urn:microsoft.com/office/officeart/2005/8/layout/orgChart1"/>
    <dgm:cxn modelId="{073687A7-AFD6-43B5-96BB-75FF258BBF2A}" type="presParOf" srcId="{50C34875-5539-4A21-899B-E3361F08718C}" destId="{D3E79729-D332-443A-B4DA-9298D955DCCF}" srcOrd="1" destOrd="0" presId="urn:microsoft.com/office/officeart/2005/8/layout/orgChart1"/>
    <dgm:cxn modelId="{2D8217FA-295F-4CAE-B85E-1FF1C7576CDC}" type="presParOf" srcId="{50C34875-5539-4A21-899B-E3361F08718C}" destId="{C32D49B5-FE17-4846-B87D-46C8AEA6B474}" srcOrd="2" destOrd="0" presId="urn:microsoft.com/office/officeart/2005/8/layout/orgChart1"/>
    <dgm:cxn modelId="{2B3F9D2D-26D5-4E83-9ACF-E512164DBB44}" type="presParOf" srcId="{76475CEB-6E5E-4269-9FF1-99D8383CD579}" destId="{9538A7FD-8154-47ED-B372-99D4205BD36C}" srcOrd="4" destOrd="0" presId="urn:microsoft.com/office/officeart/2005/8/layout/orgChart1"/>
    <dgm:cxn modelId="{6F0719F1-FAF2-4BFD-8EE9-748C65DEBD71}" type="presParOf" srcId="{76475CEB-6E5E-4269-9FF1-99D8383CD579}" destId="{9376A2D3-9D7D-4AA3-8964-123A1082D85A}" srcOrd="5" destOrd="0" presId="urn:microsoft.com/office/officeart/2005/8/layout/orgChart1"/>
    <dgm:cxn modelId="{C9CC8307-3E4E-4D62-99BF-F1B4576F215F}" type="presParOf" srcId="{9376A2D3-9D7D-4AA3-8964-123A1082D85A}" destId="{69B7713F-154E-455C-A59A-E2171677B3C3}" srcOrd="0" destOrd="0" presId="urn:microsoft.com/office/officeart/2005/8/layout/orgChart1"/>
    <dgm:cxn modelId="{ABD6D376-3900-45F4-9F36-5C9552755BB2}" type="presParOf" srcId="{69B7713F-154E-455C-A59A-E2171677B3C3}" destId="{F595DA09-6F9B-45EA-959A-876CFE8FA0DB}" srcOrd="0" destOrd="0" presId="urn:microsoft.com/office/officeart/2005/8/layout/orgChart1"/>
    <dgm:cxn modelId="{65C83F1A-BBEA-4969-BCDB-E1CDEAFB30DC}" type="presParOf" srcId="{69B7713F-154E-455C-A59A-E2171677B3C3}" destId="{72B72509-33E4-45F9-9E70-4416360165F6}" srcOrd="1" destOrd="0" presId="urn:microsoft.com/office/officeart/2005/8/layout/orgChart1"/>
    <dgm:cxn modelId="{9E26B12F-C110-43C9-A6D4-293F526A4FE3}" type="presParOf" srcId="{9376A2D3-9D7D-4AA3-8964-123A1082D85A}" destId="{5091A6D5-5D9E-4AB5-A4D3-90F8633A1BE7}" srcOrd="1" destOrd="0" presId="urn:microsoft.com/office/officeart/2005/8/layout/orgChart1"/>
    <dgm:cxn modelId="{A808D092-CFFB-458B-ACB8-49775CC9E177}" type="presParOf" srcId="{9376A2D3-9D7D-4AA3-8964-123A1082D85A}" destId="{08DD617A-C84D-42BB-BE20-B5FD1E559F94}" srcOrd="2" destOrd="0" presId="urn:microsoft.com/office/officeart/2005/8/layout/orgChart1"/>
    <dgm:cxn modelId="{27F23769-88D1-4926-B660-4633E767740B}" type="presParOf" srcId="{76475CEB-6E5E-4269-9FF1-99D8383CD579}" destId="{A49A8A3E-5D11-4808-9F1B-D36438A3F11B}" srcOrd="6" destOrd="0" presId="urn:microsoft.com/office/officeart/2005/8/layout/orgChart1"/>
    <dgm:cxn modelId="{080167FC-0B92-48B1-BC48-E52DE9B6A02A}" type="presParOf" srcId="{76475CEB-6E5E-4269-9FF1-99D8383CD579}" destId="{007C7674-DBEA-45AE-BA73-351EDB26BAA5}" srcOrd="7" destOrd="0" presId="urn:microsoft.com/office/officeart/2005/8/layout/orgChart1"/>
    <dgm:cxn modelId="{5CCB097F-2CE3-4218-8AF2-09EF182841E9}" type="presParOf" srcId="{007C7674-DBEA-45AE-BA73-351EDB26BAA5}" destId="{8B2E1D90-CE60-4261-9C14-4944A91B46C9}" srcOrd="0" destOrd="0" presId="urn:microsoft.com/office/officeart/2005/8/layout/orgChart1"/>
    <dgm:cxn modelId="{0DAC52BA-AA8C-4BA2-910B-B42DAF1495D2}" type="presParOf" srcId="{8B2E1D90-CE60-4261-9C14-4944A91B46C9}" destId="{25A532DD-1F6E-4C1D-8D3F-CBCD8FCE183B}" srcOrd="0" destOrd="0" presId="urn:microsoft.com/office/officeart/2005/8/layout/orgChart1"/>
    <dgm:cxn modelId="{DE483A7F-0604-461E-966C-ADFF94633957}" type="presParOf" srcId="{8B2E1D90-CE60-4261-9C14-4944A91B46C9}" destId="{AA9F79CF-2E97-4882-B159-A014D997CB54}" srcOrd="1" destOrd="0" presId="urn:microsoft.com/office/officeart/2005/8/layout/orgChart1"/>
    <dgm:cxn modelId="{DF1DED73-33E3-4E75-849E-C6EDB83F8932}" type="presParOf" srcId="{007C7674-DBEA-45AE-BA73-351EDB26BAA5}" destId="{D298A54F-0586-4FB2-BADB-6A5F59E027C3}" srcOrd="1" destOrd="0" presId="urn:microsoft.com/office/officeart/2005/8/layout/orgChart1"/>
    <dgm:cxn modelId="{200B172D-0543-40C9-ADB5-EAA9F1F2A3D2}" type="presParOf" srcId="{D298A54F-0586-4FB2-BADB-6A5F59E027C3}" destId="{4379DA2D-D6C6-47E7-80AE-FD323AA2605B}" srcOrd="0" destOrd="0" presId="urn:microsoft.com/office/officeart/2005/8/layout/orgChart1"/>
    <dgm:cxn modelId="{DAC036B4-8818-477C-854D-1590350337C3}" type="presParOf" srcId="{D298A54F-0586-4FB2-BADB-6A5F59E027C3}" destId="{DFD6AA2F-A49A-421E-A992-FEAD83AB1A96}" srcOrd="1" destOrd="0" presId="urn:microsoft.com/office/officeart/2005/8/layout/orgChart1"/>
    <dgm:cxn modelId="{E6513E0C-A5FD-4E9A-A135-54D0D33155E7}" type="presParOf" srcId="{DFD6AA2F-A49A-421E-A992-FEAD83AB1A96}" destId="{EF00AA72-8F58-483F-8249-F135D179E666}" srcOrd="0" destOrd="0" presId="urn:microsoft.com/office/officeart/2005/8/layout/orgChart1"/>
    <dgm:cxn modelId="{9EECAF33-6E12-4E45-A656-18ED41DB80DC}" type="presParOf" srcId="{EF00AA72-8F58-483F-8249-F135D179E666}" destId="{F08AFBC3-1FCD-419C-953B-09B603534F9C}" srcOrd="0" destOrd="0" presId="urn:microsoft.com/office/officeart/2005/8/layout/orgChart1"/>
    <dgm:cxn modelId="{79D8907A-44A1-4203-B0EF-86CD61BCA8C9}" type="presParOf" srcId="{EF00AA72-8F58-483F-8249-F135D179E666}" destId="{65B41476-3510-4178-8954-7FC06A90F397}" srcOrd="1" destOrd="0" presId="urn:microsoft.com/office/officeart/2005/8/layout/orgChart1"/>
    <dgm:cxn modelId="{F2F8D823-EFBD-4538-8683-3B98F7BB453B}" type="presParOf" srcId="{DFD6AA2F-A49A-421E-A992-FEAD83AB1A96}" destId="{0A20DA8B-4F52-4684-AD07-022929DD835D}" srcOrd="1" destOrd="0" presId="urn:microsoft.com/office/officeart/2005/8/layout/orgChart1"/>
    <dgm:cxn modelId="{01744C31-5A87-4DCB-A2A6-40578E66AC9B}" type="presParOf" srcId="{DFD6AA2F-A49A-421E-A992-FEAD83AB1A96}" destId="{5F38704D-EE8F-4E76-BC39-6424400E290C}" srcOrd="2" destOrd="0" presId="urn:microsoft.com/office/officeart/2005/8/layout/orgChart1"/>
    <dgm:cxn modelId="{30969E2F-8D3F-48B7-B464-A51992C61F5F}" type="presParOf" srcId="{D298A54F-0586-4FB2-BADB-6A5F59E027C3}" destId="{B90C2A62-BF0E-4F01-9C18-40A187116016}" srcOrd="2" destOrd="0" presId="urn:microsoft.com/office/officeart/2005/8/layout/orgChart1"/>
    <dgm:cxn modelId="{78F2D689-0341-40A0-BBB9-0AE9CC178128}" type="presParOf" srcId="{D298A54F-0586-4FB2-BADB-6A5F59E027C3}" destId="{D83CF82E-0EE5-4F76-89E7-CC062A82D8DC}" srcOrd="3" destOrd="0" presId="urn:microsoft.com/office/officeart/2005/8/layout/orgChart1"/>
    <dgm:cxn modelId="{5CBECFF8-FB45-4AAE-9A37-27DAD0264283}" type="presParOf" srcId="{D83CF82E-0EE5-4F76-89E7-CC062A82D8DC}" destId="{3F6A3BBA-5D85-4739-9B47-FBF037BF937D}" srcOrd="0" destOrd="0" presId="urn:microsoft.com/office/officeart/2005/8/layout/orgChart1"/>
    <dgm:cxn modelId="{2823C817-0908-4FB6-9B4B-B4084ACDE3E1}" type="presParOf" srcId="{3F6A3BBA-5D85-4739-9B47-FBF037BF937D}" destId="{B96F54E3-A942-4562-8EFD-71B870E3A1B8}" srcOrd="0" destOrd="0" presId="urn:microsoft.com/office/officeart/2005/8/layout/orgChart1"/>
    <dgm:cxn modelId="{4D3862CC-6788-4CC1-862A-A470489B01C2}" type="presParOf" srcId="{3F6A3BBA-5D85-4739-9B47-FBF037BF937D}" destId="{62A1CAD6-697D-4CA3-B9B9-B61AD7915439}" srcOrd="1" destOrd="0" presId="urn:microsoft.com/office/officeart/2005/8/layout/orgChart1"/>
    <dgm:cxn modelId="{D5239F35-AD15-4FD8-8B47-ADCCB116EAD7}" type="presParOf" srcId="{D83CF82E-0EE5-4F76-89E7-CC062A82D8DC}" destId="{89AEAAA8-CD91-42E4-B832-7DA4CF3E758E}" srcOrd="1" destOrd="0" presId="urn:microsoft.com/office/officeart/2005/8/layout/orgChart1"/>
    <dgm:cxn modelId="{99FC18D8-D3A0-415B-B807-3F805034EFBC}" type="presParOf" srcId="{D83CF82E-0EE5-4F76-89E7-CC062A82D8DC}" destId="{FF7AD1D6-CA5D-4BBB-808B-0BCD3885FCD9}" srcOrd="2" destOrd="0" presId="urn:microsoft.com/office/officeart/2005/8/layout/orgChart1"/>
    <dgm:cxn modelId="{0C266285-B9EA-4A82-8CE1-84B0479557DB}" type="presParOf" srcId="{007C7674-DBEA-45AE-BA73-351EDB26BAA5}" destId="{87CCC97D-9742-443F-AB5E-12789925A30B}" srcOrd="2" destOrd="0" presId="urn:microsoft.com/office/officeart/2005/8/layout/orgChart1"/>
    <dgm:cxn modelId="{B8EF6B08-FE3D-4381-AAA1-CCB0E4C73979}" type="presParOf" srcId="{3754E58E-2C0B-4E1A-AB33-A1FF1ADC1347}" destId="{0A3C19E7-437B-4A9E-83EB-EF20DBE297BB}"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068C08-2A9A-418E-B6A3-05E0A3ADB721}"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0078215F-7B7B-423A-B0C0-AC8182771B46}">
      <dgm:prSet phldrT="[Metin]"/>
      <dgm:spPr/>
      <dgm:t>
        <a:bodyPr/>
        <a:lstStyle/>
        <a:p>
          <a:r>
            <a:rPr lang="tr-TR" smtClean="0"/>
            <a:t>Veri (Data)/ Değişken (Variable)</a:t>
          </a:r>
          <a:endParaRPr lang="tr-TR"/>
        </a:p>
      </dgm:t>
    </dgm:pt>
    <dgm:pt modelId="{C59AFB20-C3FE-405B-88D7-11275F928B92}" type="parTrans" cxnId="{2574793D-2827-4999-BECB-72A94F22CFCE}">
      <dgm:prSet/>
      <dgm:spPr/>
      <dgm:t>
        <a:bodyPr/>
        <a:lstStyle/>
        <a:p>
          <a:endParaRPr lang="tr-TR"/>
        </a:p>
      </dgm:t>
    </dgm:pt>
    <dgm:pt modelId="{709ADF28-D4E5-45A7-AB5F-C3820A4F9FEE}" type="sibTrans" cxnId="{2574793D-2827-4999-BECB-72A94F22CFCE}">
      <dgm:prSet/>
      <dgm:spPr/>
      <dgm:t>
        <a:bodyPr/>
        <a:lstStyle/>
        <a:p>
          <a:endParaRPr lang="tr-TR"/>
        </a:p>
      </dgm:t>
    </dgm:pt>
    <dgm:pt modelId="{A2A24191-9E1D-47EF-8A90-45452A4E9523}">
      <dgm:prSet phldrT="[Metin]"/>
      <dgm:spPr/>
      <dgm:t>
        <a:bodyPr/>
        <a:lstStyle/>
        <a:p>
          <a:r>
            <a:rPr lang="tr-TR" smtClean="0"/>
            <a:t>Kalitatif (Nitel, Kategorik)</a:t>
          </a:r>
          <a:endParaRPr lang="tr-TR"/>
        </a:p>
      </dgm:t>
    </dgm:pt>
    <dgm:pt modelId="{E56F9B7C-3484-4A44-83AF-A9F2E40F8D08}" type="parTrans" cxnId="{B5DE5A47-C509-45CD-94E0-A8C23F68207B}">
      <dgm:prSet/>
      <dgm:spPr/>
      <dgm:t>
        <a:bodyPr/>
        <a:lstStyle/>
        <a:p>
          <a:endParaRPr lang="tr-TR"/>
        </a:p>
      </dgm:t>
    </dgm:pt>
    <dgm:pt modelId="{88A45F13-CFDA-4DFC-84CB-F142AD5BCD08}" type="sibTrans" cxnId="{B5DE5A47-C509-45CD-94E0-A8C23F68207B}">
      <dgm:prSet/>
      <dgm:spPr/>
      <dgm:t>
        <a:bodyPr/>
        <a:lstStyle/>
        <a:p>
          <a:endParaRPr lang="tr-TR"/>
        </a:p>
      </dgm:t>
    </dgm:pt>
    <dgm:pt modelId="{7B657F40-EC9A-4D35-8924-DCC74C566960}">
      <dgm:prSet phldrT="[Metin]"/>
      <dgm:spPr/>
      <dgm:t>
        <a:bodyPr/>
        <a:lstStyle/>
        <a:p>
          <a:r>
            <a:rPr lang="tr-TR" smtClean="0"/>
            <a:t>Kantitatif (Nicel, Nümerik, Sayısal, </a:t>
          </a:r>
          <a:r>
            <a:rPr lang="tr-TR" b="1" smtClean="0">
              <a:solidFill>
                <a:srgbClr val="FF0000"/>
              </a:solidFill>
            </a:rPr>
            <a:t>Scale</a:t>
          </a:r>
          <a:r>
            <a:rPr lang="tr-TR" smtClean="0"/>
            <a:t>)</a:t>
          </a:r>
          <a:endParaRPr lang="tr-TR"/>
        </a:p>
      </dgm:t>
    </dgm:pt>
    <dgm:pt modelId="{9C9A335D-1CD0-4176-A47A-E3C733B895E0}" type="parTrans" cxnId="{B967FC4D-030F-458B-A493-084DC1D509FB}">
      <dgm:prSet/>
      <dgm:spPr/>
      <dgm:t>
        <a:bodyPr/>
        <a:lstStyle/>
        <a:p>
          <a:endParaRPr lang="tr-TR"/>
        </a:p>
      </dgm:t>
    </dgm:pt>
    <dgm:pt modelId="{B0EBA358-5F1C-4150-A50D-F317F1E38C77}" type="sibTrans" cxnId="{B967FC4D-030F-458B-A493-084DC1D509FB}">
      <dgm:prSet/>
      <dgm:spPr/>
      <dgm:t>
        <a:bodyPr/>
        <a:lstStyle/>
        <a:p>
          <a:endParaRPr lang="tr-TR"/>
        </a:p>
      </dgm:t>
    </dgm:pt>
    <dgm:pt modelId="{B6C3A900-7BBE-4AEB-8FE0-7EE827BDBC0A}">
      <dgm:prSet phldrT="[Metin]"/>
      <dgm:spPr/>
      <dgm:t>
        <a:bodyPr/>
        <a:lstStyle/>
        <a:p>
          <a:r>
            <a:rPr lang="tr-TR" b="1" smtClean="0">
              <a:solidFill>
                <a:srgbClr val="FF0000"/>
              </a:solidFill>
            </a:rPr>
            <a:t>Nominal</a:t>
          </a:r>
          <a:endParaRPr lang="tr-TR" b="1">
            <a:solidFill>
              <a:srgbClr val="FF0000"/>
            </a:solidFill>
          </a:endParaRPr>
        </a:p>
      </dgm:t>
    </dgm:pt>
    <dgm:pt modelId="{5D4E462A-6D14-45DC-BA5F-CA77216CD371}" type="parTrans" cxnId="{B704161C-0D8B-47F6-AE18-8D85066C9E17}">
      <dgm:prSet/>
      <dgm:spPr/>
      <dgm:t>
        <a:bodyPr/>
        <a:lstStyle/>
        <a:p>
          <a:endParaRPr lang="tr-TR"/>
        </a:p>
      </dgm:t>
    </dgm:pt>
    <dgm:pt modelId="{2AFC788B-1CA0-4459-8B94-7FE73EAD6E31}" type="sibTrans" cxnId="{B704161C-0D8B-47F6-AE18-8D85066C9E17}">
      <dgm:prSet/>
      <dgm:spPr/>
      <dgm:t>
        <a:bodyPr/>
        <a:lstStyle/>
        <a:p>
          <a:endParaRPr lang="tr-TR"/>
        </a:p>
      </dgm:t>
    </dgm:pt>
    <dgm:pt modelId="{12EBF5AF-E04A-4890-A95C-7D33E9F95134}">
      <dgm:prSet phldrT="[Metin]"/>
      <dgm:spPr/>
      <dgm:t>
        <a:bodyPr/>
        <a:lstStyle/>
        <a:p>
          <a:r>
            <a:rPr lang="tr-TR" b="1" smtClean="0">
              <a:solidFill>
                <a:srgbClr val="FF0000"/>
              </a:solidFill>
            </a:rPr>
            <a:t>Ordinal</a:t>
          </a:r>
          <a:r>
            <a:rPr lang="tr-TR" smtClean="0"/>
            <a:t> (Sıralı)</a:t>
          </a:r>
          <a:endParaRPr lang="tr-TR"/>
        </a:p>
      </dgm:t>
    </dgm:pt>
    <dgm:pt modelId="{7FE24CA2-3CF4-405E-8ED0-91AF6901FD04}" type="parTrans" cxnId="{F31E2C07-67DC-4B0C-9214-29B96D0654E8}">
      <dgm:prSet/>
      <dgm:spPr/>
      <dgm:t>
        <a:bodyPr/>
        <a:lstStyle/>
        <a:p>
          <a:endParaRPr lang="tr-TR"/>
        </a:p>
      </dgm:t>
    </dgm:pt>
    <dgm:pt modelId="{07BDCFB0-E34E-4424-B919-1D4A31F1502F}" type="sibTrans" cxnId="{F31E2C07-67DC-4B0C-9214-29B96D0654E8}">
      <dgm:prSet/>
      <dgm:spPr/>
      <dgm:t>
        <a:bodyPr/>
        <a:lstStyle/>
        <a:p>
          <a:endParaRPr lang="tr-TR"/>
        </a:p>
      </dgm:t>
    </dgm:pt>
    <dgm:pt modelId="{D27FE4A9-69A5-4425-BF56-4353CDE2C942}">
      <dgm:prSet phldrT="[Metin]"/>
      <dgm:spPr/>
      <dgm:t>
        <a:bodyPr/>
        <a:lstStyle/>
        <a:p>
          <a:r>
            <a:rPr lang="tr-TR" smtClean="0"/>
            <a:t>Binary (İkili)</a:t>
          </a:r>
          <a:endParaRPr lang="tr-TR"/>
        </a:p>
      </dgm:t>
    </dgm:pt>
    <dgm:pt modelId="{765C66C7-E307-4E84-8480-6F99A508295C}" type="parTrans" cxnId="{85727390-06AA-43C2-B759-8433FDB2973B}">
      <dgm:prSet/>
      <dgm:spPr/>
      <dgm:t>
        <a:bodyPr/>
        <a:lstStyle/>
        <a:p>
          <a:endParaRPr lang="tr-TR"/>
        </a:p>
      </dgm:t>
    </dgm:pt>
    <dgm:pt modelId="{F720E3EE-59E2-4F84-B097-C0C0422B32F8}" type="sibTrans" cxnId="{85727390-06AA-43C2-B759-8433FDB2973B}">
      <dgm:prSet/>
      <dgm:spPr/>
      <dgm:t>
        <a:bodyPr/>
        <a:lstStyle/>
        <a:p>
          <a:endParaRPr lang="tr-TR"/>
        </a:p>
      </dgm:t>
    </dgm:pt>
    <dgm:pt modelId="{622B4F0B-09E4-4F85-A0C9-66B7C8459B1A}">
      <dgm:prSet phldrT="[Metin]"/>
      <dgm:spPr/>
      <dgm:t>
        <a:bodyPr/>
        <a:lstStyle/>
        <a:p>
          <a:r>
            <a:rPr lang="tr-TR" smtClean="0"/>
            <a:t>Kesikli (Discrete)</a:t>
          </a:r>
          <a:endParaRPr lang="tr-TR"/>
        </a:p>
      </dgm:t>
    </dgm:pt>
    <dgm:pt modelId="{AC078005-85F2-4812-8D04-4BF52C0461F4}" type="parTrans" cxnId="{6FC144FE-CEA9-4AA9-9407-38F1353866FF}">
      <dgm:prSet/>
      <dgm:spPr/>
      <dgm:t>
        <a:bodyPr/>
        <a:lstStyle/>
        <a:p>
          <a:endParaRPr lang="tr-TR"/>
        </a:p>
      </dgm:t>
    </dgm:pt>
    <dgm:pt modelId="{C2D27F73-0034-4532-9782-7B5963E6A654}" type="sibTrans" cxnId="{6FC144FE-CEA9-4AA9-9407-38F1353866FF}">
      <dgm:prSet/>
      <dgm:spPr/>
      <dgm:t>
        <a:bodyPr/>
        <a:lstStyle/>
        <a:p>
          <a:endParaRPr lang="tr-TR"/>
        </a:p>
      </dgm:t>
    </dgm:pt>
    <dgm:pt modelId="{1CE6C7E5-EF96-4541-B9A5-A0C72658B169}">
      <dgm:prSet phldrT="[Metin]"/>
      <dgm:spPr/>
      <dgm:t>
        <a:bodyPr/>
        <a:lstStyle/>
        <a:p>
          <a:r>
            <a:rPr lang="tr-TR" smtClean="0"/>
            <a:t>Sürekli (Continuous)</a:t>
          </a:r>
          <a:endParaRPr lang="tr-TR"/>
        </a:p>
      </dgm:t>
    </dgm:pt>
    <dgm:pt modelId="{111216D0-421D-42C0-820D-198C75DC9104}" type="parTrans" cxnId="{A06647F7-0355-45EA-B4AF-0AEA95194059}">
      <dgm:prSet/>
      <dgm:spPr/>
      <dgm:t>
        <a:bodyPr/>
        <a:lstStyle/>
        <a:p>
          <a:endParaRPr lang="tr-TR"/>
        </a:p>
      </dgm:t>
    </dgm:pt>
    <dgm:pt modelId="{1E41FDC3-29F4-42A9-BF81-13D1702C1ADA}" type="sibTrans" cxnId="{A06647F7-0355-45EA-B4AF-0AEA95194059}">
      <dgm:prSet/>
      <dgm:spPr/>
      <dgm:t>
        <a:bodyPr/>
        <a:lstStyle/>
        <a:p>
          <a:endParaRPr lang="tr-TR"/>
        </a:p>
      </dgm:t>
    </dgm:pt>
    <dgm:pt modelId="{F15AC60D-76A2-4CEC-9885-B0F0DA4A340F}">
      <dgm:prSet phldrT="[Metin]"/>
      <dgm:spPr/>
      <dgm:t>
        <a:bodyPr/>
        <a:lstStyle/>
        <a:p>
          <a:r>
            <a:rPr lang="tr-TR" smtClean="0"/>
            <a:t>Aralıklı (Interval)</a:t>
          </a:r>
          <a:endParaRPr lang="tr-TR"/>
        </a:p>
      </dgm:t>
    </dgm:pt>
    <dgm:pt modelId="{9ECD61E6-4959-4A4C-8860-3718A0D1AE86}" type="parTrans" cxnId="{B83CD9B2-91B0-451D-8630-FC71A6B00351}">
      <dgm:prSet/>
      <dgm:spPr/>
      <dgm:t>
        <a:bodyPr/>
        <a:lstStyle/>
        <a:p>
          <a:endParaRPr lang="tr-TR"/>
        </a:p>
      </dgm:t>
    </dgm:pt>
    <dgm:pt modelId="{CE66B040-6BF1-4C2D-8094-CFA14602DA5C}" type="sibTrans" cxnId="{B83CD9B2-91B0-451D-8630-FC71A6B00351}">
      <dgm:prSet/>
      <dgm:spPr/>
      <dgm:t>
        <a:bodyPr/>
        <a:lstStyle/>
        <a:p>
          <a:endParaRPr lang="tr-TR"/>
        </a:p>
      </dgm:t>
    </dgm:pt>
    <dgm:pt modelId="{DA1D8687-4DAB-4C4D-8B63-8815633B4989}">
      <dgm:prSet phldrT="[Metin]"/>
      <dgm:spPr/>
      <dgm:t>
        <a:bodyPr/>
        <a:lstStyle/>
        <a:p>
          <a:r>
            <a:rPr lang="tr-TR" smtClean="0"/>
            <a:t>Oranlı (Ratio)</a:t>
          </a:r>
          <a:endParaRPr lang="tr-TR"/>
        </a:p>
      </dgm:t>
    </dgm:pt>
    <dgm:pt modelId="{7505E132-3468-4B5D-854C-D14B6563DE32}" type="parTrans" cxnId="{39518F91-5EA1-43BC-BC7B-13C0C18B9FC9}">
      <dgm:prSet/>
      <dgm:spPr/>
      <dgm:t>
        <a:bodyPr/>
        <a:lstStyle/>
        <a:p>
          <a:endParaRPr lang="tr-TR"/>
        </a:p>
      </dgm:t>
    </dgm:pt>
    <dgm:pt modelId="{2CD6EEAA-8BDE-4083-A6CF-CA36AADAFFC3}" type="sibTrans" cxnId="{39518F91-5EA1-43BC-BC7B-13C0C18B9FC9}">
      <dgm:prSet/>
      <dgm:spPr/>
      <dgm:t>
        <a:bodyPr/>
        <a:lstStyle/>
        <a:p>
          <a:endParaRPr lang="tr-TR"/>
        </a:p>
      </dgm:t>
    </dgm:pt>
    <dgm:pt modelId="{75073D05-0E65-4446-B0C6-A50D57EF66B7}" type="pres">
      <dgm:prSet presAssocID="{66068C08-2A9A-418E-B6A3-05E0A3ADB721}" presName="hierChild1" presStyleCnt="0">
        <dgm:presLayoutVars>
          <dgm:orgChart val="1"/>
          <dgm:chPref val="1"/>
          <dgm:dir/>
          <dgm:animOne val="branch"/>
          <dgm:animLvl val="lvl"/>
          <dgm:resizeHandles/>
        </dgm:presLayoutVars>
      </dgm:prSet>
      <dgm:spPr/>
      <dgm:t>
        <a:bodyPr/>
        <a:lstStyle/>
        <a:p>
          <a:endParaRPr lang="tr-TR"/>
        </a:p>
      </dgm:t>
    </dgm:pt>
    <dgm:pt modelId="{9E9005C9-1353-4B24-9252-883435E764C6}" type="pres">
      <dgm:prSet presAssocID="{0078215F-7B7B-423A-B0C0-AC8182771B46}" presName="hierRoot1" presStyleCnt="0">
        <dgm:presLayoutVars>
          <dgm:hierBranch val="init"/>
        </dgm:presLayoutVars>
      </dgm:prSet>
      <dgm:spPr/>
    </dgm:pt>
    <dgm:pt modelId="{60E9ADC0-502A-4BB9-933B-109BA47DCE45}" type="pres">
      <dgm:prSet presAssocID="{0078215F-7B7B-423A-B0C0-AC8182771B46}" presName="rootComposite1" presStyleCnt="0"/>
      <dgm:spPr/>
    </dgm:pt>
    <dgm:pt modelId="{03921EAE-DE52-4D36-B0C6-5CDBBD1F8EEA}" type="pres">
      <dgm:prSet presAssocID="{0078215F-7B7B-423A-B0C0-AC8182771B46}" presName="rootText1" presStyleLbl="node0" presStyleIdx="0" presStyleCnt="1" custScaleX="169695">
        <dgm:presLayoutVars>
          <dgm:chPref val="3"/>
        </dgm:presLayoutVars>
      </dgm:prSet>
      <dgm:spPr/>
      <dgm:t>
        <a:bodyPr/>
        <a:lstStyle/>
        <a:p>
          <a:endParaRPr lang="tr-TR"/>
        </a:p>
      </dgm:t>
    </dgm:pt>
    <dgm:pt modelId="{96F9939A-72C8-4264-A139-4E3BAF4D7292}" type="pres">
      <dgm:prSet presAssocID="{0078215F-7B7B-423A-B0C0-AC8182771B46}" presName="rootConnector1" presStyleLbl="node1" presStyleIdx="0" presStyleCnt="0"/>
      <dgm:spPr/>
      <dgm:t>
        <a:bodyPr/>
        <a:lstStyle/>
        <a:p>
          <a:endParaRPr lang="tr-TR"/>
        </a:p>
      </dgm:t>
    </dgm:pt>
    <dgm:pt modelId="{89A9D4DB-718A-4B7E-885D-3824AE4F1F2C}" type="pres">
      <dgm:prSet presAssocID="{0078215F-7B7B-423A-B0C0-AC8182771B46}" presName="hierChild2" presStyleCnt="0"/>
      <dgm:spPr/>
    </dgm:pt>
    <dgm:pt modelId="{DA33B235-25AB-4740-8FA2-B4A17B40A3BE}" type="pres">
      <dgm:prSet presAssocID="{E56F9B7C-3484-4A44-83AF-A9F2E40F8D08}" presName="Name37" presStyleLbl="parChTrans1D2" presStyleIdx="0" presStyleCnt="2"/>
      <dgm:spPr/>
      <dgm:t>
        <a:bodyPr/>
        <a:lstStyle/>
        <a:p>
          <a:endParaRPr lang="tr-TR"/>
        </a:p>
      </dgm:t>
    </dgm:pt>
    <dgm:pt modelId="{CDFD5BB2-D4DD-4275-8DC4-01675E3AF447}" type="pres">
      <dgm:prSet presAssocID="{A2A24191-9E1D-47EF-8A90-45452A4E9523}" presName="hierRoot2" presStyleCnt="0">
        <dgm:presLayoutVars>
          <dgm:hierBranch val="init"/>
        </dgm:presLayoutVars>
      </dgm:prSet>
      <dgm:spPr/>
    </dgm:pt>
    <dgm:pt modelId="{42667C95-B080-4C49-8B27-B67494B2F762}" type="pres">
      <dgm:prSet presAssocID="{A2A24191-9E1D-47EF-8A90-45452A4E9523}" presName="rootComposite" presStyleCnt="0"/>
      <dgm:spPr/>
    </dgm:pt>
    <dgm:pt modelId="{CD2315C4-7015-4123-9FD1-30F262DC82E5}" type="pres">
      <dgm:prSet presAssocID="{A2A24191-9E1D-47EF-8A90-45452A4E9523}" presName="rootText" presStyleLbl="node2" presStyleIdx="0" presStyleCnt="2">
        <dgm:presLayoutVars>
          <dgm:chPref val="3"/>
        </dgm:presLayoutVars>
      </dgm:prSet>
      <dgm:spPr/>
      <dgm:t>
        <a:bodyPr/>
        <a:lstStyle/>
        <a:p>
          <a:endParaRPr lang="tr-TR"/>
        </a:p>
      </dgm:t>
    </dgm:pt>
    <dgm:pt modelId="{AF8EFA98-FD46-401F-AFCE-EE622CA0E2D7}" type="pres">
      <dgm:prSet presAssocID="{A2A24191-9E1D-47EF-8A90-45452A4E9523}" presName="rootConnector" presStyleLbl="node2" presStyleIdx="0" presStyleCnt="2"/>
      <dgm:spPr/>
      <dgm:t>
        <a:bodyPr/>
        <a:lstStyle/>
        <a:p>
          <a:endParaRPr lang="tr-TR"/>
        </a:p>
      </dgm:t>
    </dgm:pt>
    <dgm:pt modelId="{3A0D25BB-F4E7-4B49-BC8A-3522E618C223}" type="pres">
      <dgm:prSet presAssocID="{A2A24191-9E1D-47EF-8A90-45452A4E9523}" presName="hierChild4" presStyleCnt="0"/>
      <dgm:spPr/>
    </dgm:pt>
    <dgm:pt modelId="{DFD3878C-EBD5-4141-BAFC-585C2AC627C5}" type="pres">
      <dgm:prSet presAssocID="{5D4E462A-6D14-45DC-BA5F-CA77216CD371}" presName="Name37" presStyleLbl="parChTrans1D3" presStyleIdx="0" presStyleCnt="4"/>
      <dgm:spPr/>
      <dgm:t>
        <a:bodyPr/>
        <a:lstStyle/>
        <a:p>
          <a:endParaRPr lang="tr-TR"/>
        </a:p>
      </dgm:t>
    </dgm:pt>
    <dgm:pt modelId="{46E47510-3B3F-47AA-BE37-26935591D799}" type="pres">
      <dgm:prSet presAssocID="{B6C3A900-7BBE-4AEB-8FE0-7EE827BDBC0A}" presName="hierRoot2" presStyleCnt="0">
        <dgm:presLayoutVars>
          <dgm:hierBranch val="init"/>
        </dgm:presLayoutVars>
      </dgm:prSet>
      <dgm:spPr/>
    </dgm:pt>
    <dgm:pt modelId="{BBBE422D-4E83-429D-9DD7-6B141FC182EE}" type="pres">
      <dgm:prSet presAssocID="{B6C3A900-7BBE-4AEB-8FE0-7EE827BDBC0A}" presName="rootComposite" presStyleCnt="0"/>
      <dgm:spPr/>
    </dgm:pt>
    <dgm:pt modelId="{8B5384F5-6DF6-4EE4-A2DC-575DBB06F2AE}" type="pres">
      <dgm:prSet presAssocID="{B6C3A900-7BBE-4AEB-8FE0-7EE827BDBC0A}" presName="rootText" presStyleLbl="node3" presStyleIdx="0" presStyleCnt="4">
        <dgm:presLayoutVars>
          <dgm:chPref val="3"/>
        </dgm:presLayoutVars>
      </dgm:prSet>
      <dgm:spPr/>
      <dgm:t>
        <a:bodyPr/>
        <a:lstStyle/>
        <a:p>
          <a:endParaRPr lang="tr-TR"/>
        </a:p>
      </dgm:t>
    </dgm:pt>
    <dgm:pt modelId="{CD045A68-E212-4CD5-9010-732C9EB8A044}" type="pres">
      <dgm:prSet presAssocID="{B6C3A900-7BBE-4AEB-8FE0-7EE827BDBC0A}" presName="rootConnector" presStyleLbl="node3" presStyleIdx="0" presStyleCnt="4"/>
      <dgm:spPr/>
      <dgm:t>
        <a:bodyPr/>
        <a:lstStyle/>
        <a:p>
          <a:endParaRPr lang="tr-TR"/>
        </a:p>
      </dgm:t>
    </dgm:pt>
    <dgm:pt modelId="{5C9C16D7-3767-4DC7-8398-C0B1F29C6AB8}" type="pres">
      <dgm:prSet presAssocID="{B6C3A900-7BBE-4AEB-8FE0-7EE827BDBC0A}" presName="hierChild4" presStyleCnt="0"/>
      <dgm:spPr/>
    </dgm:pt>
    <dgm:pt modelId="{BE7D1C71-0273-4F18-BB2B-EF45A0E2896C}" type="pres">
      <dgm:prSet presAssocID="{765C66C7-E307-4E84-8480-6F99A508295C}" presName="Name37" presStyleLbl="parChTrans1D4" presStyleIdx="0" presStyleCnt="3"/>
      <dgm:spPr/>
      <dgm:t>
        <a:bodyPr/>
        <a:lstStyle/>
        <a:p>
          <a:endParaRPr lang="tr-TR"/>
        </a:p>
      </dgm:t>
    </dgm:pt>
    <dgm:pt modelId="{7ED5C04D-B3C4-4DF7-B712-5FDBE60B4566}" type="pres">
      <dgm:prSet presAssocID="{D27FE4A9-69A5-4425-BF56-4353CDE2C942}" presName="hierRoot2" presStyleCnt="0">
        <dgm:presLayoutVars>
          <dgm:hierBranch val="init"/>
        </dgm:presLayoutVars>
      </dgm:prSet>
      <dgm:spPr/>
    </dgm:pt>
    <dgm:pt modelId="{AF4A9326-86A7-4FFF-B893-32F1498BD841}" type="pres">
      <dgm:prSet presAssocID="{D27FE4A9-69A5-4425-BF56-4353CDE2C942}" presName="rootComposite" presStyleCnt="0"/>
      <dgm:spPr/>
    </dgm:pt>
    <dgm:pt modelId="{DD261A16-C9A1-4EB8-B3CB-E91F0BFD763B}" type="pres">
      <dgm:prSet presAssocID="{D27FE4A9-69A5-4425-BF56-4353CDE2C942}" presName="rootText" presStyleLbl="node4" presStyleIdx="0" presStyleCnt="3">
        <dgm:presLayoutVars>
          <dgm:chPref val="3"/>
        </dgm:presLayoutVars>
      </dgm:prSet>
      <dgm:spPr/>
      <dgm:t>
        <a:bodyPr/>
        <a:lstStyle/>
        <a:p>
          <a:endParaRPr lang="tr-TR"/>
        </a:p>
      </dgm:t>
    </dgm:pt>
    <dgm:pt modelId="{A0010BBF-EEFB-4492-815F-EB8372EEB778}" type="pres">
      <dgm:prSet presAssocID="{D27FE4A9-69A5-4425-BF56-4353CDE2C942}" presName="rootConnector" presStyleLbl="node4" presStyleIdx="0" presStyleCnt="3"/>
      <dgm:spPr/>
      <dgm:t>
        <a:bodyPr/>
        <a:lstStyle/>
        <a:p>
          <a:endParaRPr lang="tr-TR"/>
        </a:p>
      </dgm:t>
    </dgm:pt>
    <dgm:pt modelId="{A3F34328-FE02-46A5-8110-9C1AFCE467B4}" type="pres">
      <dgm:prSet presAssocID="{D27FE4A9-69A5-4425-BF56-4353CDE2C942}" presName="hierChild4" presStyleCnt="0"/>
      <dgm:spPr/>
    </dgm:pt>
    <dgm:pt modelId="{5316197C-0942-4595-9AE3-F3CC97DED84E}" type="pres">
      <dgm:prSet presAssocID="{D27FE4A9-69A5-4425-BF56-4353CDE2C942}" presName="hierChild5" presStyleCnt="0"/>
      <dgm:spPr/>
    </dgm:pt>
    <dgm:pt modelId="{E0180B2E-A5ED-4B0D-843E-289013F01CD6}" type="pres">
      <dgm:prSet presAssocID="{B6C3A900-7BBE-4AEB-8FE0-7EE827BDBC0A}" presName="hierChild5" presStyleCnt="0"/>
      <dgm:spPr/>
    </dgm:pt>
    <dgm:pt modelId="{75E033EC-EC90-418D-8C23-233F2D6D6058}" type="pres">
      <dgm:prSet presAssocID="{7FE24CA2-3CF4-405E-8ED0-91AF6901FD04}" presName="Name37" presStyleLbl="parChTrans1D3" presStyleIdx="1" presStyleCnt="4"/>
      <dgm:spPr/>
      <dgm:t>
        <a:bodyPr/>
        <a:lstStyle/>
        <a:p>
          <a:endParaRPr lang="tr-TR"/>
        </a:p>
      </dgm:t>
    </dgm:pt>
    <dgm:pt modelId="{BDFBAE3C-4388-4417-AE56-2DD7D833EEC1}" type="pres">
      <dgm:prSet presAssocID="{12EBF5AF-E04A-4890-A95C-7D33E9F95134}" presName="hierRoot2" presStyleCnt="0">
        <dgm:presLayoutVars>
          <dgm:hierBranch val="init"/>
        </dgm:presLayoutVars>
      </dgm:prSet>
      <dgm:spPr/>
    </dgm:pt>
    <dgm:pt modelId="{0161CF1F-4D43-4D84-88AB-4A9A5536B894}" type="pres">
      <dgm:prSet presAssocID="{12EBF5AF-E04A-4890-A95C-7D33E9F95134}" presName="rootComposite" presStyleCnt="0"/>
      <dgm:spPr/>
    </dgm:pt>
    <dgm:pt modelId="{56FB2D93-2F46-435A-8135-9F2AFE293D96}" type="pres">
      <dgm:prSet presAssocID="{12EBF5AF-E04A-4890-A95C-7D33E9F95134}" presName="rootText" presStyleLbl="node3" presStyleIdx="1" presStyleCnt="4">
        <dgm:presLayoutVars>
          <dgm:chPref val="3"/>
        </dgm:presLayoutVars>
      </dgm:prSet>
      <dgm:spPr/>
      <dgm:t>
        <a:bodyPr/>
        <a:lstStyle/>
        <a:p>
          <a:endParaRPr lang="tr-TR"/>
        </a:p>
      </dgm:t>
    </dgm:pt>
    <dgm:pt modelId="{0C0C686B-7ABA-4997-ACED-884B9E8F5FB1}" type="pres">
      <dgm:prSet presAssocID="{12EBF5AF-E04A-4890-A95C-7D33E9F95134}" presName="rootConnector" presStyleLbl="node3" presStyleIdx="1" presStyleCnt="4"/>
      <dgm:spPr/>
      <dgm:t>
        <a:bodyPr/>
        <a:lstStyle/>
        <a:p>
          <a:endParaRPr lang="tr-TR"/>
        </a:p>
      </dgm:t>
    </dgm:pt>
    <dgm:pt modelId="{97B14B0D-429D-41B6-ACFA-AED714A54B23}" type="pres">
      <dgm:prSet presAssocID="{12EBF5AF-E04A-4890-A95C-7D33E9F95134}" presName="hierChild4" presStyleCnt="0"/>
      <dgm:spPr/>
    </dgm:pt>
    <dgm:pt modelId="{62CD7C1A-6ACB-418F-A1DA-1A22E8CF35FC}" type="pres">
      <dgm:prSet presAssocID="{12EBF5AF-E04A-4890-A95C-7D33E9F95134}" presName="hierChild5" presStyleCnt="0"/>
      <dgm:spPr/>
    </dgm:pt>
    <dgm:pt modelId="{E773B3A2-95B5-41CB-8698-C58AA9F2B5FF}" type="pres">
      <dgm:prSet presAssocID="{A2A24191-9E1D-47EF-8A90-45452A4E9523}" presName="hierChild5" presStyleCnt="0"/>
      <dgm:spPr/>
    </dgm:pt>
    <dgm:pt modelId="{421386E9-F1F8-445E-AD49-3A924159A7CE}" type="pres">
      <dgm:prSet presAssocID="{9C9A335D-1CD0-4176-A47A-E3C733B895E0}" presName="Name37" presStyleLbl="parChTrans1D2" presStyleIdx="1" presStyleCnt="2"/>
      <dgm:spPr/>
      <dgm:t>
        <a:bodyPr/>
        <a:lstStyle/>
        <a:p>
          <a:endParaRPr lang="tr-TR"/>
        </a:p>
      </dgm:t>
    </dgm:pt>
    <dgm:pt modelId="{511A81A6-1B37-4A0B-831D-433A2B93DB2F}" type="pres">
      <dgm:prSet presAssocID="{7B657F40-EC9A-4D35-8924-DCC74C566960}" presName="hierRoot2" presStyleCnt="0">
        <dgm:presLayoutVars>
          <dgm:hierBranch val="init"/>
        </dgm:presLayoutVars>
      </dgm:prSet>
      <dgm:spPr/>
    </dgm:pt>
    <dgm:pt modelId="{1D810632-0269-42D2-A35A-7CD8063247D1}" type="pres">
      <dgm:prSet presAssocID="{7B657F40-EC9A-4D35-8924-DCC74C566960}" presName="rootComposite" presStyleCnt="0"/>
      <dgm:spPr/>
    </dgm:pt>
    <dgm:pt modelId="{C1EC5091-7AED-4142-8ACA-8AFF3B3EFC59}" type="pres">
      <dgm:prSet presAssocID="{7B657F40-EC9A-4D35-8924-DCC74C566960}" presName="rootText" presStyleLbl="node2" presStyleIdx="1" presStyleCnt="2">
        <dgm:presLayoutVars>
          <dgm:chPref val="3"/>
        </dgm:presLayoutVars>
      </dgm:prSet>
      <dgm:spPr/>
      <dgm:t>
        <a:bodyPr/>
        <a:lstStyle/>
        <a:p>
          <a:endParaRPr lang="tr-TR"/>
        </a:p>
      </dgm:t>
    </dgm:pt>
    <dgm:pt modelId="{3706ADF5-5E1C-4097-AB39-531C4B9C1D9C}" type="pres">
      <dgm:prSet presAssocID="{7B657F40-EC9A-4D35-8924-DCC74C566960}" presName="rootConnector" presStyleLbl="node2" presStyleIdx="1" presStyleCnt="2"/>
      <dgm:spPr/>
      <dgm:t>
        <a:bodyPr/>
        <a:lstStyle/>
        <a:p>
          <a:endParaRPr lang="tr-TR"/>
        </a:p>
      </dgm:t>
    </dgm:pt>
    <dgm:pt modelId="{C45EC2BC-6F6F-4F69-817D-6C2EE7E4DA86}" type="pres">
      <dgm:prSet presAssocID="{7B657F40-EC9A-4D35-8924-DCC74C566960}" presName="hierChild4" presStyleCnt="0"/>
      <dgm:spPr/>
    </dgm:pt>
    <dgm:pt modelId="{05B02FA7-B1E9-44B0-A89B-DA565F395839}" type="pres">
      <dgm:prSet presAssocID="{AC078005-85F2-4812-8D04-4BF52C0461F4}" presName="Name37" presStyleLbl="parChTrans1D3" presStyleIdx="2" presStyleCnt="4"/>
      <dgm:spPr/>
      <dgm:t>
        <a:bodyPr/>
        <a:lstStyle/>
        <a:p>
          <a:endParaRPr lang="tr-TR"/>
        </a:p>
      </dgm:t>
    </dgm:pt>
    <dgm:pt modelId="{2DC51F36-7366-40CD-9728-A4CFA6750F60}" type="pres">
      <dgm:prSet presAssocID="{622B4F0B-09E4-4F85-A0C9-66B7C8459B1A}" presName="hierRoot2" presStyleCnt="0">
        <dgm:presLayoutVars>
          <dgm:hierBranch val="init"/>
        </dgm:presLayoutVars>
      </dgm:prSet>
      <dgm:spPr/>
    </dgm:pt>
    <dgm:pt modelId="{1CEA1DA1-0D66-402E-8ED7-02E459822D8D}" type="pres">
      <dgm:prSet presAssocID="{622B4F0B-09E4-4F85-A0C9-66B7C8459B1A}" presName="rootComposite" presStyleCnt="0"/>
      <dgm:spPr/>
    </dgm:pt>
    <dgm:pt modelId="{737E6F33-DB14-48A1-B696-F3AFCFEBC5A6}" type="pres">
      <dgm:prSet presAssocID="{622B4F0B-09E4-4F85-A0C9-66B7C8459B1A}" presName="rootText" presStyleLbl="node3" presStyleIdx="2" presStyleCnt="4">
        <dgm:presLayoutVars>
          <dgm:chPref val="3"/>
        </dgm:presLayoutVars>
      </dgm:prSet>
      <dgm:spPr/>
      <dgm:t>
        <a:bodyPr/>
        <a:lstStyle/>
        <a:p>
          <a:endParaRPr lang="tr-TR"/>
        </a:p>
      </dgm:t>
    </dgm:pt>
    <dgm:pt modelId="{C4D9FB5D-FFAA-43E7-A1B8-5994B4502FCB}" type="pres">
      <dgm:prSet presAssocID="{622B4F0B-09E4-4F85-A0C9-66B7C8459B1A}" presName="rootConnector" presStyleLbl="node3" presStyleIdx="2" presStyleCnt="4"/>
      <dgm:spPr/>
      <dgm:t>
        <a:bodyPr/>
        <a:lstStyle/>
        <a:p>
          <a:endParaRPr lang="tr-TR"/>
        </a:p>
      </dgm:t>
    </dgm:pt>
    <dgm:pt modelId="{702F8F33-D708-46FD-A5C8-CC6C537283C1}" type="pres">
      <dgm:prSet presAssocID="{622B4F0B-09E4-4F85-A0C9-66B7C8459B1A}" presName="hierChild4" presStyleCnt="0"/>
      <dgm:spPr/>
    </dgm:pt>
    <dgm:pt modelId="{01BD738A-FB44-4DE4-A4BD-450B7F1505F2}" type="pres">
      <dgm:prSet presAssocID="{622B4F0B-09E4-4F85-A0C9-66B7C8459B1A}" presName="hierChild5" presStyleCnt="0"/>
      <dgm:spPr/>
    </dgm:pt>
    <dgm:pt modelId="{E19F2F86-17D1-4308-8FE5-BC585FCF6AEB}" type="pres">
      <dgm:prSet presAssocID="{111216D0-421D-42C0-820D-198C75DC9104}" presName="Name37" presStyleLbl="parChTrans1D3" presStyleIdx="3" presStyleCnt="4"/>
      <dgm:spPr/>
      <dgm:t>
        <a:bodyPr/>
        <a:lstStyle/>
        <a:p>
          <a:endParaRPr lang="tr-TR"/>
        </a:p>
      </dgm:t>
    </dgm:pt>
    <dgm:pt modelId="{A814BE7B-9273-4C43-86CF-8A5A7C27B1F8}" type="pres">
      <dgm:prSet presAssocID="{1CE6C7E5-EF96-4541-B9A5-A0C72658B169}" presName="hierRoot2" presStyleCnt="0">
        <dgm:presLayoutVars>
          <dgm:hierBranch val="init"/>
        </dgm:presLayoutVars>
      </dgm:prSet>
      <dgm:spPr/>
    </dgm:pt>
    <dgm:pt modelId="{F3F0CFDF-720D-4BE4-9902-21182F22931C}" type="pres">
      <dgm:prSet presAssocID="{1CE6C7E5-EF96-4541-B9A5-A0C72658B169}" presName="rootComposite" presStyleCnt="0"/>
      <dgm:spPr/>
    </dgm:pt>
    <dgm:pt modelId="{0539EFE2-6FF5-481B-9117-EFC93C38B1A8}" type="pres">
      <dgm:prSet presAssocID="{1CE6C7E5-EF96-4541-B9A5-A0C72658B169}" presName="rootText" presStyleLbl="node3" presStyleIdx="3" presStyleCnt="4">
        <dgm:presLayoutVars>
          <dgm:chPref val="3"/>
        </dgm:presLayoutVars>
      </dgm:prSet>
      <dgm:spPr/>
      <dgm:t>
        <a:bodyPr/>
        <a:lstStyle/>
        <a:p>
          <a:endParaRPr lang="tr-TR"/>
        </a:p>
      </dgm:t>
    </dgm:pt>
    <dgm:pt modelId="{5F7242E4-4A13-4CB9-ACC2-4BDB50E48B30}" type="pres">
      <dgm:prSet presAssocID="{1CE6C7E5-EF96-4541-B9A5-A0C72658B169}" presName="rootConnector" presStyleLbl="node3" presStyleIdx="3" presStyleCnt="4"/>
      <dgm:spPr/>
      <dgm:t>
        <a:bodyPr/>
        <a:lstStyle/>
        <a:p>
          <a:endParaRPr lang="tr-TR"/>
        </a:p>
      </dgm:t>
    </dgm:pt>
    <dgm:pt modelId="{65C7D9B2-0F00-4FD5-8659-70DD7439BFEE}" type="pres">
      <dgm:prSet presAssocID="{1CE6C7E5-EF96-4541-B9A5-A0C72658B169}" presName="hierChild4" presStyleCnt="0"/>
      <dgm:spPr/>
    </dgm:pt>
    <dgm:pt modelId="{F1C7B09E-EEC0-41E7-8FD7-72F585E015D3}" type="pres">
      <dgm:prSet presAssocID="{9ECD61E6-4959-4A4C-8860-3718A0D1AE86}" presName="Name37" presStyleLbl="parChTrans1D4" presStyleIdx="1" presStyleCnt="3"/>
      <dgm:spPr/>
      <dgm:t>
        <a:bodyPr/>
        <a:lstStyle/>
        <a:p>
          <a:endParaRPr lang="tr-TR"/>
        </a:p>
      </dgm:t>
    </dgm:pt>
    <dgm:pt modelId="{4ABFB8C4-E2B9-4F80-8572-11062F642729}" type="pres">
      <dgm:prSet presAssocID="{F15AC60D-76A2-4CEC-9885-B0F0DA4A340F}" presName="hierRoot2" presStyleCnt="0">
        <dgm:presLayoutVars>
          <dgm:hierBranch val="init"/>
        </dgm:presLayoutVars>
      </dgm:prSet>
      <dgm:spPr/>
    </dgm:pt>
    <dgm:pt modelId="{57118EC7-52B2-4CED-B23D-F8857EC22981}" type="pres">
      <dgm:prSet presAssocID="{F15AC60D-76A2-4CEC-9885-B0F0DA4A340F}" presName="rootComposite" presStyleCnt="0"/>
      <dgm:spPr/>
    </dgm:pt>
    <dgm:pt modelId="{A38639C3-A4FA-4554-B54A-B2619D8365BA}" type="pres">
      <dgm:prSet presAssocID="{F15AC60D-76A2-4CEC-9885-B0F0DA4A340F}" presName="rootText" presStyleLbl="node4" presStyleIdx="1" presStyleCnt="3">
        <dgm:presLayoutVars>
          <dgm:chPref val="3"/>
        </dgm:presLayoutVars>
      </dgm:prSet>
      <dgm:spPr/>
      <dgm:t>
        <a:bodyPr/>
        <a:lstStyle/>
        <a:p>
          <a:endParaRPr lang="tr-TR"/>
        </a:p>
      </dgm:t>
    </dgm:pt>
    <dgm:pt modelId="{223E9C96-4B0E-4C57-B61B-7626A089610F}" type="pres">
      <dgm:prSet presAssocID="{F15AC60D-76A2-4CEC-9885-B0F0DA4A340F}" presName="rootConnector" presStyleLbl="node4" presStyleIdx="1" presStyleCnt="3"/>
      <dgm:spPr/>
      <dgm:t>
        <a:bodyPr/>
        <a:lstStyle/>
        <a:p>
          <a:endParaRPr lang="tr-TR"/>
        </a:p>
      </dgm:t>
    </dgm:pt>
    <dgm:pt modelId="{0678CD55-CFBF-4EE5-8433-F36B032DECB9}" type="pres">
      <dgm:prSet presAssocID="{F15AC60D-76A2-4CEC-9885-B0F0DA4A340F}" presName="hierChild4" presStyleCnt="0"/>
      <dgm:spPr/>
    </dgm:pt>
    <dgm:pt modelId="{82AC1F88-D072-4E08-9DD2-DF26347C5167}" type="pres">
      <dgm:prSet presAssocID="{F15AC60D-76A2-4CEC-9885-B0F0DA4A340F}" presName="hierChild5" presStyleCnt="0"/>
      <dgm:spPr/>
    </dgm:pt>
    <dgm:pt modelId="{8AB5CA6E-146B-4B66-82F9-D167253D0917}" type="pres">
      <dgm:prSet presAssocID="{7505E132-3468-4B5D-854C-D14B6563DE32}" presName="Name37" presStyleLbl="parChTrans1D4" presStyleIdx="2" presStyleCnt="3"/>
      <dgm:spPr/>
      <dgm:t>
        <a:bodyPr/>
        <a:lstStyle/>
        <a:p>
          <a:endParaRPr lang="tr-TR"/>
        </a:p>
      </dgm:t>
    </dgm:pt>
    <dgm:pt modelId="{712EF81A-852C-4293-B4B2-976F81BF44A2}" type="pres">
      <dgm:prSet presAssocID="{DA1D8687-4DAB-4C4D-8B63-8815633B4989}" presName="hierRoot2" presStyleCnt="0">
        <dgm:presLayoutVars>
          <dgm:hierBranch val="init"/>
        </dgm:presLayoutVars>
      </dgm:prSet>
      <dgm:spPr/>
    </dgm:pt>
    <dgm:pt modelId="{B32A0956-9EC9-4C0F-8B7B-BD3DB82C06EF}" type="pres">
      <dgm:prSet presAssocID="{DA1D8687-4DAB-4C4D-8B63-8815633B4989}" presName="rootComposite" presStyleCnt="0"/>
      <dgm:spPr/>
    </dgm:pt>
    <dgm:pt modelId="{38B8DA63-CD4F-481D-97E2-05DFFBDEC0BF}" type="pres">
      <dgm:prSet presAssocID="{DA1D8687-4DAB-4C4D-8B63-8815633B4989}" presName="rootText" presStyleLbl="node4" presStyleIdx="2" presStyleCnt="3">
        <dgm:presLayoutVars>
          <dgm:chPref val="3"/>
        </dgm:presLayoutVars>
      </dgm:prSet>
      <dgm:spPr/>
      <dgm:t>
        <a:bodyPr/>
        <a:lstStyle/>
        <a:p>
          <a:endParaRPr lang="tr-TR"/>
        </a:p>
      </dgm:t>
    </dgm:pt>
    <dgm:pt modelId="{6E5A41E4-A9B3-4967-A73B-B07BB713140B}" type="pres">
      <dgm:prSet presAssocID="{DA1D8687-4DAB-4C4D-8B63-8815633B4989}" presName="rootConnector" presStyleLbl="node4" presStyleIdx="2" presStyleCnt="3"/>
      <dgm:spPr/>
      <dgm:t>
        <a:bodyPr/>
        <a:lstStyle/>
        <a:p>
          <a:endParaRPr lang="tr-TR"/>
        </a:p>
      </dgm:t>
    </dgm:pt>
    <dgm:pt modelId="{F55A2F2A-F346-418F-A057-E31AC0C9515F}" type="pres">
      <dgm:prSet presAssocID="{DA1D8687-4DAB-4C4D-8B63-8815633B4989}" presName="hierChild4" presStyleCnt="0"/>
      <dgm:spPr/>
    </dgm:pt>
    <dgm:pt modelId="{02EFB6E8-BD1B-4A89-BB31-756C7F6BBEF2}" type="pres">
      <dgm:prSet presAssocID="{DA1D8687-4DAB-4C4D-8B63-8815633B4989}" presName="hierChild5" presStyleCnt="0"/>
      <dgm:spPr/>
    </dgm:pt>
    <dgm:pt modelId="{D51A9F86-A619-4168-BDB7-4EF15FB3C896}" type="pres">
      <dgm:prSet presAssocID="{1CE6C7E5-EF96-4541-B9A5-A0C72658B169}" presName="hierChild5" presStyleCnt="0"/>
      <dgm:spPr/>
    </dgm:pt>
    <dgm:pt modelId="{0D8DF8A0-F42F-4B2D-994A-C3390EE99ACE}" type="pres">
      <dgm:prSet presAssocID="{7B657F40-EC9A-4D35-8924-DCC74C566960}" presName="hierChild5" presStyleCnt="0"/>
      <dgm:spPr/>
    </dgm:pt>
    <dgm:pt modelId="{6C81C8AB-8635-4299-965A-0B0B74C4104C}" type="pres">
      <dgm:prSet presAssocID="{0078215F-7B7B-423A-B0C0-AC8182771B46}" presName="hierChild3" presStyleCnt="0"/>
      <dgm:spPr/>
    </dgm:pt>
  </dgm:ptLst>
  <dgm:cxnLst>
    <dgm:cxn modelId="{3805DC80-F362-4461-9624-DE7F37354EBB}" type="presOf" srcId="{F15AC60D-76A2-4CEC-9885-B0F0DA4A340F}" destId="{223E9C96-4B0E-4C57-B61B-7626A089610F}" srcOrd="1" destOrd="0" presId="urn:microsoft.com/office/officeart/2005/8/layout/orgChart1"/>
    <dgm:cxn modelId="{085749C3-F39D-432E-95D6-F84D67BF0DCA}" type="presOf" srcId="{9C9A335D-1CD0-4176-A47A-E3C733B895E0}" destId="{421386E9-F1F8-445E-AD49-3A924159A7CE}" srcOrd="0" destOrd="0" presId="urn:microsoft.com/office/officeart/2005/8/layout/orgChart1"/>
    <dgm:cxn modelId="{533E49E5-B085-4719-BFA3-6C534FB050A0}" type="presOf" srcId="{622B4F0B-09E4-4F85-A0C9-66B7C8459B1A}" destId="{C4D9FB5D-FFAA-43E7-A1B8-5994B4502FCB}" srcOrd="1" destOrd="0" presId="urn:microsoft.com/office/officeart/2005/8/layout/orgChart1"/>
    <dgm:cxn modelId="{2A54E93A-FE07-465B-A323-A55512410619}" type="presOf" srcId="{7FE24CA2-3CF4-405E-8ED0-91AF6901FD04}" destId="{75E033EC-EC90-418D-8C23-233F2D6D6058}" srcOrd="0" destOrd="0" presId="urn:microsoft.com/office/officeart/2005/8/layout/orgChart1"/>
    <dgm:cxn modelId="{B704161C-0D8B-47F6-AE18-8D85066C9E17}" srcId="{A2A24191-9E1D-47EF-8A90-45452A4E9523}" destId="{B6C3A900-7BBE-4AEB-8FE0-7EE827BDBC0A}" srcOrd="0" destOrd="0" parTransId="{5D4E462A-6D14-45DC-BA5F-CA77216CD371}" sibTransId="{2AFC788B-1CA0-4459-8B94-7FE73EAD6E31}"/>
    <dgm:cxn modelId="{9E59636D-5702-4380-A97C-10AF64229CFB}" type="presOf" srcId="{DA1D8687-4DAB-4C4D-8B63-8815633B4989}" destId="{6E5A41E4-A9B3-4967-A73B-B07BB713140B}" srcOrd="1" destOrd="0" presId="urn:microsoft.com/office/officeart/2005/8/layout/orgChart1"/>
    <dgm:cxn modelId="{940638FC-BD3F-4A90-ADEE-3549F897DCE4}" type="presOf" srcId="{F15AC60D-76A2-4CEC-9885-B0F0DA4A340F}" destId="{A38639C3-A4FA-4554-B54A-B2619D8365BA}" srcOrd="0" destOrd="0" presId="urn:microsoft.com/office/officeart/2005/8/layout/orgChart1"/>
    <dgm:cxn modelId="{63826E72-DB0A-4B7C-87EB-574773EA6861}" type="presOf" srcId="{D27FE4A9-69A5-4425-BF56-4353CDE2C942}" destId="{DD261A16-C9A1-4EB8-B3CB-E91F0BFD763B}" srcOrd="0" destOrd="0" presId="urn:microsoft.com/office/officeart/2005/8/layout/orgChart1"/>
    <dgm:cxn modelId="{C0AC2D02-2C77-4B87-9344-06B9E8FBAD7A}" type="presOf" srcId="{E56F9B7C-3484-4A44-83AF-A9F2E40F8D08}" destId="{DA33B235-25AB-4740-8FA2-B4A17B40A3BE}" srcOrd="0" destOrd="0" presId="urn:microsoft.com/office/officeart/2005/8/layout/orgChart1"/>
    <dgm:cxn modelId="{0542BF11-3E3D-487C-A02B-01517E86860D}" type="presOf" srcId="{9ECD61E6-4959-4A4C-8860-3718A0D1AE86}" destId="{F1C7B09E-EEC0-41E7-8FD7-72F585E015D3}" srcOrd="0" destOrd="0" presId="urn:microsoft.com/office/officeart/2005/8/layout/orgChart1"/>
    <dgm:cxn modelId="{368815B8-02E0-4002-8CC0-C7DDEC74467D}" type="presOf" srcId="{B6C3A900-7BBE-4AEB-8FE0-7EE827BDBC0A}" destId="{8B5384F5-6DF6-4EE4-A2DC-575DBB06F2AE}" srcOrd="0" destOrd="0" presId="urn:microsoft.com/office/officeart/2005/8/layout/orgChart1"/>
    <dgm:cxn modelId="{39518F91-5EA1-43BC-BC7B-13C0C18B9FC9}" srcId="{1CE6C7E5-EF96-4541-B9A5-A0C72658B169}" destId="{DA1D8687-4DAB-4C4D-8B63-8815633B4989}" srcOrd="1" destOrd="0" parTransId="{7505E132-3468-4B5D-854C-D14B6563DE32}" sibTransId="{2CD6EEAA-8BDE-4083-A6CF-CA36AADAFFC3}"/>
    <dgm:cxn modelId="{55009C0C-6E2A-48F8-9B59-9E79B5C2C458}" type="presOf" srcId="{66068C08-2A9A-418E-B6A3-05E0A3ADB721}" destId="{75073D05-0E65-4446-B0C6-A50D57EF66B7}" srcOrd="0" destOrd="0" presId="urn:microsoft.com/office/officeart/2005/8/layout/orgChart1"/>
    <dgm:cxn modelId="{B5DE5A47-C509-45CD-94E0-A8C23F68207B}" srcId="{0078215F-7B7B-423A-B0C0-AC8182771B46}" destId="{A2A24191-9E1D-47EF-8A90-45452A4E9523}" srcOrd="0" destOrd="0" parTransId="{E56F9B7C-3484-4A44-83AF-A9F2E40F8D08}" sibTransId="{88A45F13-CFDA-4DFC-84CB-F142AD5BCD08}"/>
    <dgm:cxn modelId="{4595A4EC-B968-4ABE-89E8-CA656CA6AA18}" type="presOf" srcId="{5D4E462A-6D14-45DC-BA5F-CA77216CD371}" destId="{DFD3878C-EBD5-4141-BAFC-585C2AC627C5}" srcOrd="0" destOrd="0" presId="urn:microsoft.com/office/officeart/2005/8/layout/orgChart1"/>
    <dgm:cxn modelId="{968D1AD3-F9FA-45BE-B152-E00D8B60B793}" type="presOf" srcId="{A2A24191-9E1D-47EF-8A90-45452A4E9523}" destId="{AF8EFA98-FD46-401F-AFCE-EE622CA0E2D7}" srcOrd="1" destOrd="0" presId="urn:microsoft.com/office/officeart/2005/8/layout/orgChart1"/>
    <dgm:cxn modelId="{4240FDC9-BC20-4DBA-AE55-3F6524D531F1}" type="presOf" srcId="{D27FE4A9-69A5-4425-BF56-4353CDE2C942}" destId="{A0010BBF-EEFB-4492-815F-EB8372EEB778}" srcOrd="1" destOrd="0" presId="urn:microsoft.com/office/officeart/2005/8/layout/orgChart1"/>
    <dgm:cxn modelId="{26D94D0F-DB84-41A4-895F-A1E86CBAE2F4}" type="presOf" srcId="{A2A24191-9E1D-47EF-8A90-45452A4E9523}" destId="{CD2315C4-7015-4123-9FD1-30F262DC82E5}" srcOrd="0" destOrd="0" presId="urn:microsoft.com/office/officeart/2005/8/layout/orgChart1"/>
    <dgm:cxn modelId="{BB9C3493-D28E-40EF-9E0B-036F1AC1BEEA}" type="presOf" srcId="{B6C3A900-7BBE-4AEB-8FE0-7EE827BDBC0A}" destId="{CD045A68-E212-4CD5-9010-732C9EB8A044}" srcOrd="1" destOrd="0" presId="urn:microsoft.com/office/officeart/2005/8/layout/orgChart1"/>
    <dgm:cxn modelId="{6FC144FE-CEA9-4AA9-9407-38F1353866FF}" srcId="{7B657F40-EC9A-4D35-8924-DCC74C566960}" destId="{622B4F0B-09E4-4F85-A0C9-66B7C8459B1A}" srcOrd="0" destOrd="0" parTransId="{AC078005-85F2-4812-8D04-4BF52C0461F4}" sibTransId="{C2D27F73-0034-4532-9782-7B5963E6A654}"/>
    <dgm:cxn modelId="{A06647F7-0355-45EA-B4AF-0AEA95194059}" srcId="{7B657F40-EC9A-4D35-8924-DCC74C566960}" destId="{1CE6C7E5-EF96-4541-B9A5-A0C72658B169}" srcOrd="1" destOrd="0" parTransId="{111216D0-421D-42C0-820D-198C75DC9104}" sibTransId="{1E41FDC3-29F4-42A9-BF81-13D1702C1ADA}"/>
    <dgm:cxn modelId="{85727390-06AA-43C2-B759-8433FDB2973B}" srcId="{B6C3A900-7BBE-4AEB-8FE0-7EE827BDBC0A}" destId="{D27FE4A9-69A5-4425-BF56-4353CDE2C942}" srcOrd="0" destOrd="0" parTransId="{765C66C7-E307-4E84-8480-6F99A508295C}" sibTransId="{F720E3EE-59E2-4F84-B097-C0C0422B32F8}"/>
    <dgm:cxn modelId="{ED49B1ED-F200-4DA9-98D1-8DBD0D887F91}" type="presOf" srcId="{12EBF5AF-E04A-4890-A95C-7D33E9F95134}" destId="{0C0C686B-7ABA-4997-ACED-884B9E8F5FB1}" srcOrd="1" destOrd="0" presId="urn:microsoft.com/office/officeart/2005/8/layout/orgChart1"/>
    <dgm:cxn modelId="{A431B1CB-726A-471C-8F57-3466A3EF5CBF}" type="presOf" srcId="{1CE6C7E5-EF96-4541-B9A5-A0C72658B169}" destId="{5F7242E4-4A13-4CB9-ACC2-4BDB50E48B30}" srcOrd="1" destOrd="0" presId="urn:microsoft.com/office/officeart/2005/8/layout/orgChart1"/>
    <dgm:cxn modelId="{2574793D-2827-4999-BECB-72A94F22CFCE}" srcId="{66068C08-2A9A-418E-B6A3-05E0A3ADB721}" destId="{0078215F-7B7B-423A-B0C0-AC8182771B46}" srcOrd="0" destOrd="0" parTransId="{C59AFB20-C3FE-405B-88D7-11275F928B92}" sibTransId="{709ADF28-D4E5-45A7-AB5F-C3820A4F9FEE}"/>
    <dgm:cxn modelId="{B83CD9B2-91B0-451D-8630-FC71A6B00351}" srcId="{1CE6C7E5-EF96-4541-B9A5-A0C72658B169}" destId="{F15AC60D-76A2-4CEC-9885-B0F0DA4A340F}" srcOrd="0" destOrd="0" parTransId="{9ECD61E6-4959-4A4C-8860-3718A0D1AE86}" sibTransId="{CE66B040-6BF1-4C2D-8094-CFA14602DA5C}"/>
    <dgm:cxn modelId="{95BDB822-92B8-431D-8A4C-D9F0E7655C9D}" type="presOf" srcId="{765C66C7-E307-4E84-8480-6F99A508295C}" destId="{BE7D1C71-0273-4F18-BB2B-EF45A0E2896C}" srcOrd="0" destOrd="0" presId="urn:microsoft.com/office/officeart/2005/8/layout/orgChart1"/>
    <dgm:cxn modelId="{05002DD1-9F32-41CA-8C89-567B7CBEB0EE}" type="presOf" srcId="{7505E132-3468-4B5D-854C-D14B6563DE32}" destId="{8AB5CA6E-146B-4B66-82F9-D167253D0917}" srcOrd="0" destOrd="0" presId="urn:microsoft.com/office/officeart/2005/8/layout/orgChart1"/>
    <dgm:cxn modelId="{9205FD64-A6FE-4EF3-ADA7-0BBED4854905}" type="presOf" srcId="{7B657F40-EC9A-4D35-8924-DCC74C566960}" destId="{C1EC5091-7AED-4142-8ACA-8AFF3B3EFC59}" srcOrd="0" destOrd="0" presId="urn:microsoft.com/office/officeart/2005/8/layout/orgChart1"/>
    <dgm:cxn modelId="{F6A76DAC-80AA-4B79-A478-1D19171AF747}" type="presOf" srcId="{0078215F-7B7B-423A-B0C0-AC8182771B46}" destId="{03921EAE-DE52-4D36-B0C6-5CDBBD1F8EEA}" srcOrd="0" destOrd="0" presId="urn:microsoft.com/office/officeart/2005/8/layout/orgChart1"/>
    <dgm:cxn modelId="{F9581879-8883-4236-820D-F5A3A962C0D4}" type="presOf" srcId="{7B657F40-EC9A-4D35-8924-DCC74C566960}" destId="{3706ADF5-5E1C-4097-AB39-531C4B9C1D9C}" srcOrd="1" destOrd="0" presId="urn:microsoft.com/office/officeart/2005/8/layout/orgChart1"/>
    <dgm:cxn modelId="{7587B427-432A-42CA-B06B-55D8C41C7DFE}" type="presOf" srcId="{622B4F0B-09E4-4F85-A0C9-66B7C8459B1A}" destId="{737E6F33-DB14-48A1-B696-F3AFCFEBC5A6}" srcOrd="0" destOrd="0" presId="urn:microsoft.com/office/officeart/2005/8/layout/orgChart1"/>
    <dgm:cxn modelId="{B967FC4D-030F-458B-A493-084DC1D509FB}" srcId="{0078215F-7B7B-423A-B0C0-AC8182771B46}" destId="{7B657F40-EC9A-4D35-8924-DCC74C566960}" srcOrd="1" destOrd="0" parTransId="{9C9A335D-1CD0-4176-A47A-E3C733B895E0}" sibTransId="{B0EBA358-5F1C-4150-A50D-F317F1E38C77}"/>
    <dgm:cxn modelId="{2C60FE94-1BC3-4D51-8F10-3E1F689D8111}" type="presOf" srcId="{1CE6C7E5-EF96-4541-B9A5-A0C72658B169}" destId="{0539EFE2-6FF5-481B-9117-EFC93C38B1A8}" srcOrd="0" destOrd="0" presId="urn:microsoft.com/office/officeart/2005/8/layout/orgChart1"/>
    <dgm:cxn modelId="{D77A1348-5441-40B0-A60A-44BA5BDE492A}" type="presOf" srcId="{DA1D8687-4DAB-4C4D-8B63-8815633B4989}" destId="{38B8DA63-CD4F-481D-97E2-05DFFBDEC0BF}" srcOrd="0" destOrd="0" presId="urn:microsoft.com/office/officeart/2005/8/layout/orgChart1"/>
    <dgm:cxn modelId="{F31E2C07-67DC-4B0C-9214-29B96D0654E8}" srcId="{A2A24191-9E1D-47EF-8A90-45452A4E9523}" destId="{12EBF5AF-E04A-4890-A95C-7D33E9F95134}" srcOrd="1" destOrd="0" parTransId="{7FE24CA2-3CF4-405E-8ED0-91AF6901FD04}" sibTransId="{07BDCFB0-E34E-4424-B919-1D4A31F1502F}"/>
    <dgm:cxn modelId="{41C0DF20-65A7-4B9E-8017-8A5DCA3E6584}" type="presOf" srcId="{12EBF5AF-E04A-4890-A95C-7D33E9F95134}" destId="{56FB2D93-2F46-435A-8135-9F2AFE293D96}" srcOrd="0" destOrd="0" presId="urn:microsoft.com/office/officeart/2005/8/layout/orgChart1"/>
    <dgm:cxn modelId="{05FDAD01-88D7-4079-94A0-77FA10F14D2E}" type="presOf" srcId="{0078215F-7B7B-423A-B0C0-AC8182771B46}" destId="{96F9939A-72C8-4264-A139-4E3BAF4D7292}" srcOrd="1" destOrd="0" presId="urn:microsoft.com/office/officeart/2005/8/layout/orgChart1"/>
    <dgm:cxn modelId="{89609FAA-6693-4FAB-B6F8-3A73EEDC7FA7}" type="presOf" srcId="{AC078005-85F2-4812-8D04-4BF52C0461F4}" destId="{05B02FA7-B1E9-44B0-A89B-DA565F395839}" srcOrd="0" destOrd="0" presId="urn:microsoft.com/office/officeart/2005/8/layout/orgChart1"/>
    <dgm:cxn modelId="{F059A4B3-B6F6-4EF5-B21F-D6D692C9819B}" type="presOf" srcId="{111216D0-421D-42C0-820D-198C75DC9104}" destId="{E19F2F86-17D1-4308-8FE5-BC585FCF6AEB}" srcOrd="0" destOrd="0" presId="urn:microsoft.com/office/officeart/2005/8/layout/orgChart1"/>
    <dgm:cxn modelId="{20F65C25-CFE7-4C41-994A-5AB0E85D21D5}" type="presParOf" srcId="{75073D05-0E65-4446-B0C6-A50D57EF66B7}" destId="{9E9005C9-1353-4B24-9252-883435E764C6}" srcOrd="0" destOrd="0" presId="urn:microsoft.com/office/officeart/2005/8/layout/orgChart1"/>
    <dgm:cxn modelId="{DBA26A7A-CD6A-4E62-85F7-88DF1F408E1E}" type="presParOf" srcId="{9E9005C9-1353-4B24-9252-883435E764C6}" destId="{60E9ADC0-502A-4BB9-933B-109BA47DCE45}" srcOrd="0" destOrd="0" presId="urn:microsoft.com/office/officeart/2005/8/layout/orgChart1"/>
    <dgm:cxn modelId="{90D945B4-F91C-4316-8DED-238D6E194D3D}" type="presParOf" srcId="{60E9ADC0-502A-4BB9-933B-109BA47DCE45}" destId="{03921EAE-DE52-4D36-B0C6-5CDBBD1F8EEA}" srcOrd="0" destOrd="0" presId="urn:microsoft.com/office/officeart/2005/8/layout/orgChart1"/>
    <dgm:cxn modelId="{7A5185CF-5885-4A4E-A79D-F6B3AD71226D}" type="presParOf" srcId="{60E9ADC0-502A-4BB9-933B-109BA47DCE45}" destId="{96F9939A-72C8-4264-A139-4E3BAF4D7292}" srcOrd="1" destOrd="0" presId="urn:microsoft.com/office/officeart/2005/8/layout/orgChart1"/>
    <dgm:cxn modelId="{4AE00179-2E10-4A7D-9DF7-7DC0A9FA442D}" type="presParOf" srcId="{9E9005C9-1353-4B24-9252-883435E764C6}" destId="{89A9D4DB-718A-4B7E-885D-3824AE4F1F2C}" srcOrd="1" destOrd="0" presId="urn:microsoft.com/office/officeart/2005/8/layout/orgChart1"/>
    <dgm:cxn modelId="{9621E5E5-3BCE-422A-BFAF-E94E338044DA}" type="presParOf" srcId="{89A9D4DB-718A-4B7E-885D-3824AE4F1F2C}" destId="{DA33B235-25AB-4740-8FA2-B4A17B40A3BE}" srcOrd="0" destOrd="0" presId="urn:microsoft.com/office/officeart/2005/8/layout/orgChart1"/>
    <dgm:cxn modelId="{320955A3-5EE0-47AA-8935-10782F3630AA}" type="presParOf" srcId="{89A9D4DB-718A-4B7E-885D-3824AE4F1F2C}" destId="{CDFD5BB2-D4DD-4275-8DC4-01675E3AF447}" srcOrd="1" destOrd="0" presId="urn:microsoft.com/office/officeart/2005/8/layout/orgChart1"/>
    <dgm:cxn modelId="{2EE8AD74-3966-4C66-97AE-A5B889E735ED}" type="presParOf" srcId="{CDFD5BB2-D4DD-4275-8DC4-01675E3AF447}" destId="{42667C95-B080-4C49-8B27-B67494B2F762}" srcOrd="0" destOrd="0" presId="urn:microsoft.com/office/officeart/2005/8/layout/orgChart1"/>
    <dgm:cxn modelId="{2B59CA2F-9AF5-48A1-88D8-8C8337C60558}" type="presParOf" srcId="{42667C95-B080-4C49-8B27-B67494B2F762}" destId="{CD2315C4-7015-4123-9FD1-30F262DC82E5}" srcOrd="0" destOrd="0" presId="urn:microsoft.com/office/officeart/2005/8/layout/orgChart1"/>
    <dgm:cxn modelId="{96DC432E-A3AB-4DD7-957E-D850EE88515C}" type="presParOf" srcId="{42667C95-B080-4C49-8B27-B67494B2F762}" destId="{AF8EFA98-FD46-401F-AFCE-EE622CA0E2D7}" srcOrd="1" destOrd="0" presId="urn:microsoft.com/office/officeart/2005/8/layout/orgChart1"/>
    <dgm:cxn modelId="{6F8D80AD-133E-49C4-B8F9-520E295A06F1}" type="presParOf" srcId="{CDFD5BB2-D4DD-4275-8DC4-01675E3AF447}" destId="{3A0D25BB-F4E7-4B49-BC8A-3522E618C223}" srcOrd="1" destOrd="0" presId="urn:microsoft.com/office/officeart/2005/8/layout/orgChart1"/>
    <dgm:cxn modelId="{4CE57BDD-A798-4AE9-9A83-093846E2A659}" type="presParOf" srcId="{3A0D25BB-F4E7-4B49-BC8A-3522E618C223}" destId="{DFD3878C-EBD5-4141-BAFC-585C2AC627C5}" srcOrd="0" destOrd="0" presId="urn:microsoft.com/office/officeart/2005/8/layout/orgChart1"/>
    <dgm:cxn modelId="{E1783739-3ADF-4742-98C5-CDA5CA12A2C0}" type="presParOf" srcId="{3A0D25BB-F4E7-4B49-BC8A-3522E618C223}" destId="{46E47510-3B3F-47AA-BE37-26935591D799}" srcOrd="1" destOrd="0" presId="urn:microsoft.com/office/officeart/2005/8/layout/orgChart1"/>
    <dgm:cxn modelId="{5B055594-00CC-4944-8FC3-F75B1E0589F4}" type="presParOf" srcId="{46E47510-3B3F-47AA-BE37-26935591D799}" destId="{BBBE422D-4E83-429D-9DD7-6B141FC182EE}" srcOrd="0" destOrd="0" presId="urn:microsoft.com/office/officeart/2005/8/layout/orgChart1"/>
    <dgm:cxn modelId="{FEC95FD3-6F99-43B0-9AE7-F34725E98D79}" type="presParOf" srcId="{BBBE422D-4E83-429D-9DD7-6B141FC182EE}" destId="{8B5384F5-6DF6-4EE4-A2DC-575DBB06F2AE}" srcOrd="0" destOrd="0" presId="urn:microsoft.com/office/officeart/2005/8/layout/orgChart1"/>
    <dgm:cxn modelId="{CF71F7DD-936E-498D-BBDF-96B741642919}" type="presParOf" srcId="{BBBE422D-4E83-429D-9DD7-6B141FC182EE}" destId="{CD045A68-E212-4CD5-9010-732C9EB8A044}" srcOrd="1" destOrd="0" presId="urn:microsoft.com/office/officeart/2005/8/layout/orgChart1"/>
    <dgm:cxn modelId="{D223E570-C5AA-460E-8FFC-7F1EFA8832EC}" type="presParOf" srcId="{46E47510-3B3F-47AA-BE37-26935591D799}" destId="{5C9C16D7-3767-4DC7-8398-C0B1F29C6AB8}" srcOrd="1" destOrd="0" presId="urn:microsoft.com/office/officeart/2005/8/layout/orgChart1"/>
    <dgm:cxn modelId="{1ACA0EE2-539B-4062-9ADD-F3FA347E3CDF}" type="presParOf" srcId="{5C9C16D7-3767-4DC7-8398-C0B1F29C6AB8}" destId="{BE7D1C71-0273-4F18-BB2B-EF45A0E2896C}" srcOrd="0" destOrd="0" presId="urn:microsoft.com/office/officeart/2005/8/layout/orgChart1"/>
    <dgm:cxn modelId="{BB8118E7-6956-4EE9-9C43-6809758C9306}" type="presParOf" srcId="{5C9C16D7-3767-4DC7-8398-C0B1F29C6AB8}" destId="{7ED5C04D-B3C4-4DF7-B712-5FDBE60B4566}" srcOrd="1" destOrd="0" presId="urn:microsoft.com/office/officeart/2005/8/layout/orgChart1"/>
    <dgm:cxn modelId="{6284FBF8-CA2B-41C4-B49C-0CF04043C4A1}" type="presParOf" srcId="{7ED5C04D-B3C4-4DF7-B712-5FDBE60B4566}" destId="{AF4A9326-86A7-4FFF-B893-32F1498BD841}" srcOrd="0" destOrd="0" presId="urn:microsoft.com/office/officeart/2005/8/layout/orgChart1"/>
    <dgm:cxn modelId="{6C2E2427-ACFE-4FB8-A7BB-212248580766}" type="presParOf" srcId="{AF4A9326-86A7-4FFF-B893-32F1498BD841}" destId="{DD261A16-C9A1-4EB8-B3CB-E91F0BFD763B}" srcOrd="0" destOrd="0" presId="urn:microsoft.com/office/officeart/2005/8/layout/orgChart1"/>
    <dgm:cxn modelId="{C8DD383E-D473-46B2-8F3D-CA44BB474EF4}" type="presParOf" srcId="{AF4A9326-86A7-4FFF-B893-32F1498BD841}" destId="{A0010BBF-EEFB-4492-815F-EB8372EEB778}" srcOrd="1" destOrd="0" presId="urn:microsoft.com/office/officeart/2005/8/layout/orgChart1"/>
    <dgm:cxn modelId="{BF9E5FC3-1D9E-4DCA-B48B-9B2AC404ABC1}" type="presParOf" srcId="{7ED5C04D-B3C4-4DF7-B712-5FDBE60B4566}" destId="{A3F34328-FE02-46A5-8110-9C1AFCE467B4}" srcOrd="1" destOrd="0" presId="urn:microsoft.com/office/officeart/2005/8/layout/orgChart1"/>
    <dgm:cxn modelId="{E2978AD5-6798-45E1-B481-9BB883A5EF17}" type="presParOf" srcId="{7ED5C04D-B3C4-4DF7-B712-5FDBE60B4566}" destId="{5316197C-0942-4595-9AE3-F3CC97DED84E}" srcOrd="2" destOrd="0" presId="urn:microsoft.com/office/officeart/2005/8/layout/orgChart1"/>
    <dgm:cxn modelId="{C782CC6D-C229-4BA9-914F-74665CF680AC}" type="presParOf" srcId="{46E47510-3B3F-47AA-BE37-26935591D799}" destId="{E0180B2E-A5ED-4B0D-843E-289013F01CD6}" srcOrd="2" destOrd="0" presId="urn:microsoft.com/office/officeart/2005/8/layout/orgChart1"/>
    <dgm:cxn modelId="{680B8D65-7FFA-4FEF-BCE6-5C56871C25C1}" type="presParOf" srcId="{3A0D25BB-F4E7-4B49-BC8A-3522E618C223}" destId="{75E033EC-EC90-418D-8C23-233F2D6D6058}" srcOrd="2" destOrd="0" presId="urn:microsoft.com/office/officeart/2005/8/layout/orgChart1"/>
    <dgm:cxn modelId="{6A248249-13B5-4B0B-8FB4-D03F54C03ABC}" type="presParOf" srcId="{3A0D25BB-F4E7-4B49-BC8A-3522E618C223}" destId="{BDFBAE3C-4388-4417-AE56-2DD7D833EEC1}" srcOrd="3" destOrd="0" presId="urn:microsoft.com/office/officeart/2005/8/layout/orgChart1"/>
    <dgm:cxn modelId="{834B0C93-21BF-41FC-9A4E-2D19D801A913}" type="presParOf" srcId="{BDFBAE3C-4388-4417-AE56-2DD7D833EEC1}" destId="{0161CF1F-4D43-4D84-88AB-4A9A5536B894}" srcOrd="0" destOrd="0" presId="urn:microsoft.com/office/officeart/2005/8/layout/orgChart1"/>
    <dgm:cxn modelId="{C4C3F62E-6C9C-4033-BAF4-A07719A3D3A5}" type="presParOf" srcId="{0161CF1F-4D43-4D84-88AB-4A9A5536B894}" destId="{56FB2D93-2F46-435A-8135-9F2AFE293D96}" srcOrd="0" destOrd="0" presId="urn:microsoft.com/office/officeart/2005/8/layout/orgChart1"/>
    <dgm:cxn modelId="{CA203490-B847-4ED5-B50E-B13DDE10EAA2}" type="presParOf" srcId="{0161CF1F-4D43-4D84-88AB-4A9A5536B894}" destId="{0C0C686B-7ABA-4997-ACED-884B9E8F5FB1}" srcOrd="1" destOrd="0" presId="urn:microsoft.com/office/officeart/2005/8/layout/orgChart1"/>
    <dgm:cxn modelId="{888B0DF3-5011-4499-AFB6-D7B71EE7F072}" type="presParOf" srcId="{BDFBAE3C-4388-4417-AE56-2DD7D833EEC1}" destId="{97B14B0D-429D-41B6-ACFA-AED714A54B23}" srcOrd="1" destOrd="0" presId="urn:microsoft.com/office/officeart/2005/8/layout/orgChart1"/>
    <dgm:cxn modelId="{C151EB48-76A6-439A-9E7F-CA6E751EA9A1}" type="presParOf" srcId="{BDFBAE3C-4388-4417-AE56-2DD7D833EEC1}" destId="{62CD7C1A-6ACB-418F-A1DA-1A22E8CF35FC}" srcOrd="2" destOrd="0" presId="urn:microsoft.com/office/officeart/2005/8/layout/orgChart1"/>
    <dgm:cxn modelId="{0DFCE838-E6FB-4D5A-8206-5A46BCFE6716}" type="presParOf" srcId="{CDFD5BB2-D4DD-4275-8DC4-01675E3AF447}" destId="{E773B3A2-95B5-41CB-8698-C58AA9F2B5FF}" srcOrd="2" destOrd="0" presId="urn:microsoft.com/office/officeart/2005/8/layout/orgChart1"/>
    <dgm:cxn modelId="{7A9168F9-1A7E-4CC6-A18C-0BC548EEC56D}" type="presParOf" srcId="{89A9D4DB-718A-4B7E-885D-3824AE4F1F2C}" destId="{421386E9-F1F8-445E-AD49-3A924159A7CE}" srcOrd="2" destOrd="0" presId="urn:microsoft.com/office/officeart/2005/8/layout/orgChart1"/>
    <dgm:cxn modelId="{BB158A0E-2982-431A-B314-1C50033840E1}" type="presParOf" srcId="{89A9D4DB-718A-4B7E-885D-3824AE4F1F2C}" destId="{511A81A6-1B37-4A0B-831D-433A2B93DB2F}" srcOrd="3" destOrd="0" presId="urn:microsoft.com/office/officeart/2005/8/layout/orgChart1"/>
    <dgm:cxn modelId="{82F54BE5-36B0-4347-99F7-A0ACE26A0639}" type="presParOf" srcId="{511A81A6-1B37-4A0B-831D-433A2B93DB2F}" destId="{1D810632-0269-42D2-A35A-7CD8063247D1}" srcOrd="0" destOrd="0" presId="urn:microsoft.com/office/officeart/2005/8/layout/orgChart1"/>
    <dgm:cxn modelId="{1D8E50F9-4F68-4FA7-BC91-CDA07BB236AA}" type="presParOf" srcId="{1D810632-0269-42D2-A35A-7CD8063247D1}" destId="{C1EC5091-7AED-4142-8ACA-8AFF3B3EFC59}" srcOrd="0" destOrd="0" presId="urn:microsoft.com/office/officeart/2005/8/layout/orgChart1"/>
    <dgm:cxn modelId="{9ABD33D4-4246-4940-9DC5-65BCB602AFF7}" type="presParOf" srcId="{1D810632-0269-42D2-A35A-7CD8063247D1}" destId="{3706ADF5-5E1C-4097-AB39-531C4B9C1D9C}" srcOrd="1" destOrd="0" presId="urn:microsoft.com/office/officeart/2005/8/layout/orgChart1"/>
    <dgm:cxn modelId="{2C5829D0-ED8F-40A0-AB87-9596469A2080}" type="presParOf" srcId="{511A81A6-1B37-4A0B-831D-433A2B93DB2F}" destId="{C45EC2BC-6F6F-4F69-817D-6C2EE7E4DA86}" srcOrd="1" destOrd="0" presId="urn:microsoft.com/office/officeart/2005/8/layout/orgChart1"/>
    <dgm:cxn modelId="{05931B26-5D9D-4FA4-99B5-F53C62B4D578}" type="presParOf" srcId="{C45EC2BC-6F6F-4F69-817D-6C2EE7E4DA86}" destId="{05B02FA7-B1E9-44B0-A89B-DA565F395839}" srcOrd="0" destOrd="0" presId="urn:microsoft.com/office/officeart/2005/8/layout/orgChart1"/>
    <dgm:cxn modelId="{E2BA5E97-FB2F-43A8-9C44-9B934B81521E}" type="presParOf" srcId="{C45EC2BC-6F6F-4F69-817D-6C2EE7E4DA86}" destId="{2DC51F36-7366-40CD-9728-A4CFA6750F60}" srcOrd="1" destOrd="0" presId="urn:microsoft.com/office/officeart/2005/8/layout/orgChart1"/>
    <dgm:cxn modelId="{D3A92F2C-BA9C-4265-BC43-691B348A9138}" type="presParOf" srcId="{2DC51F36-7366-40CD-9728-A4CFA6750F60}" destId="{1CEA1DA1-0D66-402E-8ED7-02E459822D8D}" srcOrd="0" destOrd="0" presId="urn:microsoft.com/office/officeart/2005/8/layout/orgChart1"/>
    <dgm:cxn modelId="{598EA3CC-2548-4091-9BE4-9518B2BE9B54}" type="presParOf" srcId="{1CEA1DA1-0D66-402E-8ED7-02E459822D8D}" destId="{737E6F33-DB14-48A1-B696-F3AFCFEBC5A6}" srcOrd="0" destOrd="0" presId="urn:microsoft.com/office/officeart/2005/8/layout/orgChart1"/>
    <dgm:cxn modelId="{09899A32-43F6-494E-88B9-689899384965}" type="presParOf" srcId="{1CEA1DA1-0D66-402E-8ED7-02E459822D8D}" destId="{C4D9FB5D-FFAA-43E7-A1B8-5994B4502FCB}" srcOrd="1" destOrd="0" presId="urn:microsoft.com/office/officeart/2005/8/layout/orgChart1"/>
    <dgm:cxn modelId="{D6BB3864-0DC0-4B47-92E0-85592A387D86}" type="presParOf" srcId="{2DC51F36-7366-40CD-9728-A4CFA6750F60}" destId="{702F8F33-D708-46FD-A5C8-CC6C537283C1}" srcOrd="1" destOrd="0" presId="urn:microsoft.com/office/officeart/2005/8/layout/orgChart1"/>
    <dgm:cxn modelId="{3DAAAEC8-E214-4AF5-BDB9-F27A32EC4F22}" type="presParOf" srcId="{2DC51F36-7366-40CD-9728-A4CFA6750F60}" destId="{01BD738A-FB44-4DE4-A4BD-450B7F1505F2}" srcOrd="2" destOrd="0" presId="urn:microsoft.com/office/officeart/2005/8/layout/orgChart1"/>
    <dgm:cxn modelId="{6D3F5F32-30FA-4D26-9004-AC0BDA9878EA}" type="presParOf" srcId="{C45EC2BC-6F6F-4F69-817D-6C2EE7E4DA86}" destId="{E19F2F86-17D1-4308-8FE5-BC585FCF6AEB}" srcOrd="2" destOrd="0" presId="urn:microsoft.com/office/officeart/2005/8/layout/orgChart1"/>
    <dgm:cxn modelId="{41FB2791-BB36-4C57-952C-1068FECAE6FF}" type="presParOf" srcId="{C45EC2BC-6F6F-4F69-817D-6C2EE7E4DA86}" destId="{A814BE7B-9273-4C43-86CF-8A5A7C27B1F8}" srcOrd="3" destOrd="0" presId="urn:microsoft.com/office/officeart/2005/8/layout/orgChart1"/>
    <dgm:cxn modelId="{4058D8FE-D23E-49ED-8C45-9138D1AE50FE}" type="presParOf" srcId="{A814BE7B-9273-4C43-86CF-8A5A7C27B1F8}" destId="{F3F0CFDF-720D-4BE4-9902-21182F22931C}" srcOrd="0" destOrd="0" presId="urn:microsoft.com/office/officeart/2005/8/layout/orgChart1"/>
    <dgm:cxn modelId="{997B886B-119E-44B7-BA22-E6ED86EFE591}" type="presParOf" srcId="{F3F0CFDF-720D-4BE4-9902-21182F22931C}" destId="{0539EFE2-6FF5-481B-9117-EFC93C38B1A8}" srcOrd="0" destOrd="0" presId="urn:microsoft.com/office/officeart/2005/8/layout/orgChart1"/>
    <dgm:cxn modelId="{78652E51-71B0-415C-AB14-01A8A5B93528}" type="presParOf" srcId="{F3F0CFDF-720D-4BE4-9902-21182F22931C}" destId="{5F7242E4-4A13-4CB9-ACC2-4BDB50E48B30}" srcOrd="1" destOrd="0" presId="urn:microsoft.com/office/officeart/2005/8/layout/orgChart1"/>
    <dgm:cxn modelId="{5E537EAE-A37B-4955-81DF-06A16D0F22AB}" type="presParOf" srcId="{A814BE7B-9273-4C43-86CF-8A5A7C27B1F8}" destId="{65C7D9B2-0F00-4FD5-8659-70DD7439BFEE}" srcOrd="1" destOrd="0" presId="urn:microsoft.com/office/officeart/2005/8/layout/orgChart1"/>
    <dgm:cxn modelId="{2DAC3891-1663-4A32-B28E-D85637FE1B75}" type="presParOf" srcId="{65C7D9B2-0F00-4FD5-8659-70DD7439BFEE}" destId="{F1C7B09E-EEC0-41E7-8FD7-72F585E015D3}" srcOrd="0" destOrd="0" presId="urn:microsoft.com/office/officeart/2005/8/layout/orgChart1"/>
    <dgm:cxn modelId="{25FF84FF-8DB7-4E0B-97EC-CE2D6FD45DA2}" type="presParOf" srcId="{65C7D9B2-0F00-4FD5-8659-70DD7439BFEE}" destId="{4ABFB8C4-E2B9-4F80-8572-11062F642729}" srcOrd="1" destOrd="0" presId="urn:microsoft.com/office/officeart/2005/8/layout/orgChart1"/>
    <dgm:cxn modelId="{ED338E20-01F3-4299-BF75-B5FC95B049B1}" type="presParOf" srcId="{4ABFB8C4-E2B9-4F80-8572-11062F642729}" destId="{57118EC7-52B2-4CED-B23D-F8857EC22981}" srcOrd="0" destOrd="0" presId="urn:microsoft.com/office/officeart/2005/8/layout/orgChart1"/>
    <dgm:cxn modelId="{70B0F18D-C37C-4D36-B22E-4F6002801389}" type="presParOf" srcId="{57118EC7-52B2-4CED-B23D-F8857EC22981}" destId="{A38639C3-A4FA-4554-B54A-B2619D8365BA}" srcOrd="0" destOrd="0" presId="urn:microsoft.com/office/officeart/2005/8/layout/orgChart1"/>
    <dgm:cxn modelId="{0A887CF0-6E6F-4E63-A34F-5C415EEF4D28}" type="presParOf" srcId="{57118EC7-52B2-4CED-B23D-F8857EC22981}" destId="{223E9C96-4B0E-4C57-B61B-7626A089610F}" srcOrd="1" destOrd="0" presId="urn:microsoft.com/office/officeart/2005/8/layout/orgChart1"/>
    <dgm:cxn modelId="{98C9CBCD-C291-40AC-A6D7-B63BB1F18FEC}" type="presParOf" srcId="{4ABFB8C4-E2B9-4F80-8572-11062F642729}" destId="{0678CD55-CFBF-4EE5-8433-F36B032DECB9}" srcOrd="1" destOrd="0" presId="urn:microsoft.com/office/officeart/2005/8/layout/orgChart1"/>
    <dgm:cxn modelId="{42D8E780-8011-49D9-9173-EBE153D44A2D}" type="presParOf" srcId="{4ABFB8C4-E2B9-4F80-8572-11062F642729}" destId="{82AC1F88-D072-4E08-9DD2-DF26347C5167}" srcOrd="2" destOrd="0" presId="urn:microsoft.com/office/officeart/2005/8/layout/orgChart1"/>
    <dgm:cxn modelId="{0BDF41BF-6DD0-4991-B772-FAF0CDB4E455}" type="presParOf" srcId="{65C7D9B2-0F00-4FD5-8659-70DD7439BFEE}" destId="{8AB5CA6E-146B-4B66-82F9-D167253D0917}" srcOrd="2" destOrd="0" presId="urn:microsoft.com/office/officeart/2005/8/layout/orgChart1"/>
    <dgm:cxn modelId="{154073D6-B6ED-4627-ADF6-177083942815}" type="presParOf" srcId="{65C7D9B2-0F00-4FD5-8659-70DD7439BFEE}" destId="{712EF81A-852C-4293-B4B2-976F81BF44A2}" srcOrd="3" destOrd="0" presId="urn:microsoft.com/office/officeart/2005/8/layout/orgChart1"/>
    <dgm:cxn modelId="{99EF8F79-C90E-4FDF-A1E3-B660ADFFF651}" type="presParOf" srcId="{712EF81A-852C-4293-B4B2-976F81BF44A2}" destId="{B32A0956-9EC9-4C0F-8B7B-BD3DB82C06EF}" srcOrd="0" destOrd="0" presId="urn:microsoft.com/office/officeart/2005/8/layout/orgChart1"/>
    <dgm:cxn modelId="{782E9D5C-7E52-464B-913F-F38AECBCA943}" type="presParOf" srcId="{B32A0956-9EC9-4C0F-8B7B-BD3DB82C06EF}" destId="{38B8DA63-CD4F-481D-97E2-05DFFBDEC0BF}" srcOrd="0" destOrd="0" presId="urn:microsoft.com/office/officeart/2005/8/layout/orgChart1"/>
    <dgm:cxn modelId="{410929F9-C8D7-4492-8E14-33C2206C347D}" type="presParOf" srcId="{B32A0956-9EC9-4C0F-8B7B-BD3DB82C06EF}" destId="{6E5A41E4-A9B3-4967-A73B-B07BB713140B}" srcOrd="1" destOrd="0" presId="urn:microsoft.com/office/officeart/2005/8/layout/orgChart1"/>
    <dgm:cxn modelId="{3971A558-01E9-431E-AD10-9E5DEC21FFEC}" type="presParOf" srcId="{712EF81A-852C-4293-B4B2-976F81BF44A2}" destId="{F55A2F2A-F346-418F-A057-E31AC0C9515F}" srcOrd="1" destOrd="0" presId="urn:microsoft.com/office/officeart/2005/8/layout/orgChart1"/>
    <dgm:cxn modelId="{77969E2D-8E30-4242-B68E-740752A2C745}" type="presParOf" srcId="{712EF81A-852C-4293-B4B2-976F81BF44A2}" destId="{02EFB6E8-BD1B-4A89-BB31-756C7F6BBEF2}" srcOrd="2" destOrd="0" presId="urn:microsoft.com/office/officeart/2005/8/layout/orgChart1"/>
    <dgm:cxn modelId="{0253150A-E0CA-45A1-B66B-4C46652BAF18}" type="presParOf" srcId="{A814BE7B-9273-4C43-86CF-8A5A7C27B1F8}" destId="{D51A9F86-A619-4168-BDB7-4EF15FB3C896}" srcOrd="2" destOrd="0" presId="urn:microsoft.com/office/officeart/2005/8/layout/orgChart1"/>
    <dgm:cxn modelId="{34C00F69-3BDA-4CF4-8B26-4AF3FBC02056}" type="presParOf" srcId="{511A81A6-1B37-4A0B-831D-433A2B93DB2F}" destId="{0D8DF8A0-F42F-4B2D-994A-C3390EE99ACE}" srcOrd="2" destOrd="0" presId="urn:microsoft.com/office/officeart/2005/8/layout/orgChart1"/>
    <dgm:cxn modelId="{DE3E9EA3-42A3-4F77-BF53-F6407F67C81E}" type="presParOf" srcId="{9E9005C9-1353-4B24-9252-883435E764C6}" destId="{6C81C8AB-8635-4299-965A-0B0B74C4104C}"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EDC90B6-83DF-4E78-95A5-0FEC2A6384E2}"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tr-TR"/>
        </a:p>
      </dgm:t>
    </dgm:pt>
    <dgm:pt modelId="{A69D6CEA-6630-4C61-B146-273F01596B5D}">
      <dgm:prSet phldrT="[Metin]"/>
      <dgm:spPr/>
      <dgm:t>
        <a:bodyPr/>
        <a:lstStyle/>
        <a:p>
          <a:r>
            <a:rPr lang="tr-TR" smtClean="0"/>
            <a:t>Regresyon Analizi</a:t>
          </a:r>
          <a:endParaRPr lang="tr-TR"/>
        </a:p>
      </dgm:t>
    </dgm:pt>
    <dgm:pt modelId="{94E899D8-50C6-4F07-85F1-273D0B7AE06C}" type="parTrans" cxnId="{9D012F17-CC8C-43ED-8D32-67AC5BEFD5AD}">
      <dgm:prSet/>
      <dgm:spPr/>
      <dgm:t>
        <a:bodyPr/>
        <a:lstStyle/>
        <a:p>
          <a:endParaRPr lang="tr-TR"/>
        </a:p>
      </dgm:t>
    </dgm:pt>
    <dgm:pt modelId="{9B9BE04E-AD87-45C4-B3A3-5C7CFC2EDC3E}" type="sibTrans" cxnId="{9D012F17-CC8C-43ED-8D32-67AC5BEFD5AD}">
      <dgm:prSet/>
      <dgm:spPr/>
      <dgm:t>
        <a:bodyPr/>
        <a:lstStyle/>
        <a:p>
          <a:endParaRPr lang="tr-TR"/>
        </a:p>
      </dgm:t>
    </dgm:pt>
    <dgm:pt modelId="{2CCF04D0-9BF9-48AE-9E0C-38DC03118A15}">
      <dgm:prSet phldrT="[Metin]"/>
      <dgm:spPr/>
      <dgm:t>
        <a:bodyPr/>
        <a:lstStyle/>
        <a:p>
          <a:r>
            <a:rPr lang="tr-TR" smtClean="0"/>
            <a:t>Basit </a:t>
          </a:r>
        </a:p>
        <a:p>
          <a:r>
            <a:rPr lang="tr-TR" smtClean="0"/>
            <a:t>(bağımsız değişken 1 tane)</a:t>
          </a:r>
          <a:endParaRPr lang="tr-TR"/>
        </a:p>
      </dgm:t>
    </dgm:pt>
    <dgm:pt modelId="{CD168134-2A57-4100-9254-70B0CE2405C9}" type="parTrans" cxnId="{D1099ACB-72DA-44EF-87D9-5303626A78DB}">
      <dgm:prSet/>
      <dgm:spPr/>
      <dgm:t>
        <a:bodyPr/>
        <a:lstStyle/>
        <a:p>
          <a:endParaRPr lang="tr-TR"/>
        </a:p>
      </dgm:t>
    </dgm:pt>
    <dgm:pt modelId="{46FE3F65-C6C1-4D4F-88C7-4C77DC72049A}" type="sibTrans" cxnId="{D1099ACB-72DA-44EF-87D9-5303626A78DB}">
      <dgm:prSet/>
      <dgm:spPr/>
      <dgm:t>
        <a:bodyPr/>
        <a:lstStyle/>
        <a:p>
          <a:endParaRPr lang="tr-TR"/>
        </a:p>
      </dgm:t>
    </dgm:pt>
    <dgm:pt modelId="{41C85CC1-4D36-422C-BC8D-D539424ADC47}">
      <dgm:prSet phldrT="[Metin]"/>
      <dgm:spPr/>
      <dgm:t>
        <a:bodyPr/>
        <a:lstStyle/>
        <a:p>
          <a:r>
            <a:rPr lang="tr-TR" smtClean="0"/>
            <a:t>Çoklu </a:t>
          </a:r>
        </a:p>
        <a:p>
          <a:r>
            <a:rPr lang="tr-TR" smtClean="0"/>
            <a:t>(bağımsız değişken 1’den fazla)</a:t>
          </a:r>
          <a:endParaRPr lang="tr-TR"/>
        </a:p>
      </dgm:t>
    </dgm:pt>
    <dgm:pt modelId="{D728477C-6020-442D-BC95-E48B48C776C3}" type="parTrans" cxnId="{4ACA8D89-81BC-4E62-A8A2-8123FEA3C7D2}">
      <dgm:prSet/>
      <dgm:spPr/>
      <dgm:t>
        <a:bodyPr/>
        <a:lstStyle/>
        <a:p>
          <a:endParaRPr lang="tr-TR"/>
        </a:p>
      </dgm:t>
    </dgm:pt>
    <dgm:pt modelId="{8D2DC86F-343B-47EE-A74B-939BCEB00F9F}" type="sibTrans" cxnId="{4ACA8D89-81BC-4E62-A8A2-8123FEA3C7D2}">
      <dgm:prSet/>
      <dgm:spPr/>
      <dgm:t>
        <a:bodyPr/>
        <a:lstStyle/>
        <a:p>
          <a:endParaRPr lang="tr-TR"/>
        </a:p>
      </dgm:t>
    </dgm:pt>
    <dgm:pt modelId="{9A17D97D-4CBB-4BEC-B3AC-60A7A5B006E0}">
      <dgm:prSet phldrT="[Metin]"/>
      <dgm:spPr/>
      <dgm:t>
        <a:bodyPr/>
        <a:lstStyle/>
        <a:p>
          <a:r>
            <a:rPr lang="tr-TR" smtClean="0"/>
            <a:t>Lojistik </a:t>
          </a:r>
        </a:p>
        <a:p>
          <a:r>
            <a:rPr lang="tr-TR" smtClean="0"/>
            <a:t>(bağımlı değişken; kategorik)</a:t>
          </a:r>
          <a:endParaRPr lang="tr-TR"/>
        </a:p>
      </dgm:t>
    </dgm:pt>
    <dgm:pt modelId="{3A14A36A-7638-4E43-BBAC-EDBB5FFC9006}" type="parTrans" cxnId="{F14DA8AF-3A49-432B-B098-81498C6CA20F}">
      <dgm:prSet/>
      <dgm:spPr/>
      <dgm:t>
        <a:bodyPr/>
        <a:lstStyle/>
        <a:p>
          <a:endParaRPr lang="tr-TR"/>
        </a:p>
      </dgm:t>
    </dgm:pt>
    <dgm:pt modelId="{98C015B7-9A32-45C3-80F5-D34F34EF203C}" type="sibTrans" cxnId="{F14DA8AF-3A49-432B-B098-81498C6CA20F}">
      <dgm:prSet/>
      <dgm:spPr/>
      <dgm:t>
        <a:bodyPr/>
        <a:lstStyle/>
        <a:p>
          <a:endParaRPr lang="tr-TR"/>
        </a:p>
      </dgm:t>
    </dgm:pt>
    <dgm:pt modelId="{F840E0B3-1D53-4887-BFCE-BD6B029E3DEE}">
      <dgm:prSet phldrT="[Metin]"/>
      <dgm:spPr/>
      <dgm:t>
        <a:bodyPr/>
        <a:lstStyle/>
        <a:p>
          <a:r>
            <a:rPr lang="tr-TR" smtClean="0"/>
            <a:t>Lineer/doğrusal (bağımlı değişken; nümerik ve normal dağılmış)</a:t>
          </a:r>
          <a:endParaRPr lang="tr-TR"/>
        </a:p>
      </dgm:t>
    </dgm:pt>
    <dgm:pt modelId="{6A37A9DA-CD8C-4BC1-AB30-1F0CF8F9C4B3}" type="parTrans" cxnId="{AA93F5D7-A6BC-44F6-9AA2-728DF6BDBCB8}">
      <dgm:prSet/>
      <dgm:spPr/>
      <dgm:t>
        <a:bodyPr/>
        <a:lstStyle/>
        <a:p>
          <a:endParaRPr lang="tr-TR"/>
        </a:p>
      </dgm:t>
    </dgm:pt>
    <dgm:pt modelId="{8D8E361D-919D-417B-A119-FF6DA14CD856}" type="sibTrans" cxnId="{AA93F5D7-A6BC-44F6-9AA2-728DF6BDBCB8}">
      <dgm:prSet/>
      <dgm:spPr/>
      <dgm:t>
        <a:bodyPr/>
        <a:lstStyle/>
        <a:p>
          <a:endParaRPr lang="tr-TR"/>
        </a:p>
      </dgm:t>
    </dgm:pt>
    <dgm:pt modelId="{0FA97476-F804-44BE-ABF7-6CF949B636BA}" type="pres">
      <dgm:prSet presAssocID="{EEDC90B6-83DF-4E78-95A5-0FEC2A6384E2}" presName="hierChild1" presStyleCnt="0">
        <dgm:presLayoutVars>
          <dgm:orgChart val="1"/>
          <dgm:chPref val="1"/>
          <dgm:dir/>
          <dgm:animOne val="branch"/>
          <dgm:animLvl val="lvl"/>
          <dgm:resizeHandles/>
        </dgm:presLayoutVars>
      </dgm:prSet>
      <dgm:spPr/>
      <dgm:t>
        <a:bodyPr/>
        <a:lstStyle/>
        <a:p>
          <a:endParaRPr lang="tr-TR"/>
        </a:p>
      </dgm:t>
    </dgm:pt>
    <dgm:pt modelId="{ADE42A89-018F-4824-BD81-5ED5F331C177}" type="pres">
      <dgm:prSet presAssocID="{A69D6CEA-6630-4C61-B146-273F01596B5D}" presName="hierRoot1" presStyleCnt="0">
        <dgm:presLayoutVars>
          <dgm:hierBranch val="init"/>
        </dgm:presLayoutVars>
      </dgm:prSet>
      <dgm:spPr/>
    </dgm:pt>
    <dgm:pt modelId="{587ECA7E-7013-42FE-B513-8524AD062B3E}" type="pres">
      <dgm:prSet presAssocID="{A69D6CEA-6630-4C61-B146-273F01596B5D}" presName="rootComposite1" presStyleCnt="0"/>
      <dgm:spPr/>
    </dgm:pt>
    <dgm:pt modelId="{A362B346-7EF5-419B-B30F-51D196A1F9BA}" type="pres">
      <dgm:prSet presAssocID="{A69D6CEA-6630-4C61-B146-273F01596B5D}" presName="rootText1" presStyleLbl="node0" presStyleIdx="0" presStyleCnt="1">
        <dgm:presLayoutVars>
          <dgm:chPref val="3"/>
        </dgm:presLayoutVars>
      </dgm:prSet>
      <dgm:spPr/>
      <dgm:t>
        <a:bodyPr/>
        <a:lstStyle/>
        <a:p>
          <a:endParaRPr lang="tr-TR"/>
        </a:p>
      </dgm:t>
    </dgm:pt>
    <dgm:pt modelId="{869565FC-4CBD-4562-AAF9-D432D4671E10}" type="pres">
      <dgm:prSet presAssocID="{A69D6CEA-6630-4C61-B146-273F01596B5D}" presName="rootConnector1" presStyleLbl="node1" presStyleIdx="0" presStyleCnt="0"/>
      <dgm:spPr/>
      <dgm:t>
        <a:bodyPr/>
        <a:lstStyle/>
        <a:p>
          <a:endParaRPr lang="tr-TR"/>
        </a:p>
      </dgm:t>
    </dgm:pt>
    <dgm:pt modelId="{4B576081-0033-4465-A23F-268393AD30A4}" type="pres">
      <dgm:prSet presAssocID="{A69D6CEA-6630-4C61-B146-273F01596B5D}" presName="hierChild2" presStyleCnt="0"/>
      <dgm:spPr/>
    </dgm:pt>
    <dgm:pt modelId="{2CCF7905-C387-4616-ACD1-277E00413467}" type="pres">
      <dgm:prSet presAssocID="{3A14A36A-7638-4E43-BBAC-EDBB5FFC9006}" presName="Name37" presStyleLbl="parChTrans1D2" presStyleIdx="0" presStyleCnt="2"/>
      <dgm:spPr/>
      <dgm:t>
        <a:bodyPr/>
        <a:lstStyle/>
        <a:p>
          <a:endParaRPr lang="tr-TR"/>
        </a:p>
      </dgm:t>
    </dgm:pt>
    <dgm:pt modelId="{40B51539-CFC7-438E-AF46-75F9B82828C2}" type="pres">
      <dgm:prSet presAssocID="{9A17D97D-4CBB-4BEC-B3AC-60A7A5B006E0}" presName="hierRoot2" presStyleCnt="0">
        <dgm:presLayoutVars>
          <dgm:hierBranch val="init"/>
        </dgm:presLayoutVars>
      </dgm:prSet>
      <dgm:spPr/>
    </dgm:pt>
    <dgm:pt modelId="{E4454FDA-9FEE-4512-9E9E-A4A149B83053}" type="pres">
      <dgm:prSet presAssocID="{9A17D97D-4CBB-4BEC-B3AC-60A7A5B006E0}" presName="rootComposite" presStyleCnt="0"/>
      <dgm:spPr/>
    </dgm:pt>
    <dgm:pt modelId="{2AA87D94-0A06-40B3-B094-EC21B8BC5892}" type="pres">
      <dgm:prSet presAssocID="{9A17D97D-4CBB-4BEC-B3AC-60A7A5B006E0}" presName="rootText" presStyleLbl="node2" presStyleIdx="0" presStyleCnt="2">
        <dgm:presLayoutVars>
          <dgm:chPref val="3"/>
        </dgm:presLayoutVars>
      </dgm:prSet>
      <dgm:spPr/>
      <dgm:t>
        <a:bodyPr/>
        <a:lstStyle/>
        <a:p>
          <a:endParaRPr lang="tr-TR"/>
        </a:p>
      </dgm:t>
    </dgm:pt>
    <dgm:pt modelId="{4E4BBF3B-162D-4F17-B0A9-6E0FA70979AD}" type="pres">
      <dgm:prSet presAssocID="{9A17D97D-4CBB-4BEC-B3AC-60A7A5B006E0}" presName="rootConnector" presStyleLbl="node2" presStyleIdx="0" presStyleCnt="2"/>
      <dgm:spPr/>
      <dgm:t>
        <a:bodyPr/>
        <a:lstStyle/>
        <a:p>
          <a:endParaRPr lang="tr-TR"/>
        </a:p>
      </dgm:t>
    </dgm:pt>
    <dgm:pt modelId="{B2FB4951-4CBB-4B06-A740-5AAB3C1A1CCA}" type="pres">
      <dgm:prSet presAssocID="{9A17D97D-4CBB-4BEC-B3AC-60A7A5B006E0}" presName="hierChild4" presStyleCnt="0"/>
      <dgm:spPr/>
    </dgm:pt>
    <dgm:pt modelId="{AC1434FB-0B5E-48A2-9BC8-996A158A7FBA}" type="pres">
      <dgm:prSet presAssocID="{9A17D97D-4CBB-4BEC-B3AC-60A7A5B006E0}" presName="hierChild5" presStyleCnt="0"/>
      <dgm:spPr/>
    </dgm:pt>
    <dgm:pt modelId="{54B5F7DA-50EC-45B1-9E0A-447CCA7F686B}" type="pres">
      <dgm:prSet presAssocID="{6A37A9DA-CD8C-4BC1-AB30-1F0CF8F9C4B3}" presName="Name37" presStyleLbl="parChTrans1D2" presStyleIdx="1" presStyleCnt="2"/>
      <dgm:spPr/>
      <dgm:t>
        <a:bodyPr/>
        <a:lstStyle/>
        <a:p>
          <a:endParaRPr lang="tr-TR"/>
        </a:p>
      </dgm:t>
    </dgm:pt>
    <dgm:pt modelId="{9E53282C-C9EC-4B0A-9C0C-C9E5BF4D96CA}" type="pres">
      <dgm:prSet presAssocID="{F840E0B3-1D53-4887-BFCE-BD6B029E3DEE}" presName="hierRoot2" presStyleCnt="0">
        <dgm:presLayoutVars>
          <dgm:hierBranch val="init"/>
        </dgm:presLayoutVars>
      </dgm:prSet>
      <dgm:spPr/>
    </dgm:pt>
    <dgm:pt modelId="{72ADD07A-1A91-4C77-945D-981EA582E51C}" type="pres">
      <dgm:prSet presAssocID="{F840E0B3-1D53-4887-BFCE-BD6B029E3DEE}" presName="rootComposite" presStyleCnt="0"/>
      <dgm:spPr/>
    </dgm:pt>
    <dgm:pt modelId="{466C1FD1-8714-4166-B1B1-BBF6EFF347FF}" type="pres">
      <dgm:prSet presAssocID="{F840E0B3-1D53-4887-BFCE-BD6B029E3DEE}" presName="rootText" presStyleLbl="node2" presStyleIdx="1" presStyleCnt="2">
        <dgm:presLayoutVars>
          <dgm:chPref val="3"/>
        </dgm:presLayoutVars>
      </dgm:prSet>
      <dgm:spPr/>
      <dgm:t>
        <a:bodyPr/>
        <a:lstStyle/>
        <a:p>
          <a:endParaRPr lang="tr-TR"/>
        </a:p>
      </dgm:t>
    </dgm:pt>
    <dgm:pt modelId="{FE3B5B17-EB12-4D1D-8845-EF33696676B1}" type="pres">
      <dgm:prSet presAssocID="{F840E0B3-1D53-4887-BFCE-BD6B029E3DEE}" presName="rootConnector" presStyleLbl="node2" presStyleIdx="1" presStyleCnt="2"/>
      <dgm:spPr/>
      <dgm:t>
        <a:bodyPr/>
        <a:lstStyle/>
        <a:p>
          <a:endParaRPr lang="tr-TR"/>
        </a:p>
      </dgm:t>
    </dgm:pt>
    <dgm:pt modelId="{DF51B193-8D72-4238-B531-B6D4DD56E827}" type="pres">
      <dgm:prSet presAssocID="{F840E0B3-1D53-4887-BFCE-BD6B029E3DEE}" presName="hierChild4" presStyleCnt="0"/>
      <dgm:spPr/>
    </dgm:pt>
    <dgm:pt modelId="{3FD38AEE-37B1-4469-92FE-A9151063975B}" type="pres">
      <dgm:prSet presAssocID="{CD168134-2A57-4100-9254-70B0CE2405C9}" presName="Name37" presStyleLbl="parChTrans1D3" presStyleIdx="0" presStyleCnt="2"/>
      <dgm:spPr/>
      <dgm:t>
        <a:bodyPr/>
        <a:lstStyle/>
        <a:p>
          <a:endParaRPr lang="tr-TR"/>
        </a:p>
      </dgm:t>
    </dgm:pt>
    <dgm:pt modelId="{B069676C-6777-47A3-829A-0915043052D7}" type="pres">
      <dgm:prSet presAssocID="{2CCF04D0-9BF9-48AE-9E0C-38DC03118A15}" presName="hierRoot2" presStyleCnt="0">
        <dgm:presLayoutVars>
          <dgm:hierBranch val="init"/>
        </dgm:presLayoutVars>
      </dgm:prSet>
      <dgm:spPr/>
    </dgm:pt>
    <dgm:pt modelId="{611DEE8A-0BD7-4C58-B6DC-C8277AE460C5}" type="pres">
      <dgm:prSet presAssocID="{2CCF04D0-9BF9-48AE-9E0C-38DC03118A15}" presName="rootComposite" presStyleCnt="0"/>
      <dgm:spPr/>
    </dgm:pt>
    <dgm:pt modelId="{7F4008CF-5141-4ADE-A26B-99250CC5BA7F}" type="pres">
      <dgm:prSet presAssocID="{2CCF04D0-9BF9-48AE-9E0C-38DC03118A15}" presName="rootText" presStyleLbl="node3" presStyleIdx="0" presStyleCnt="2">
        <dgm:presLayoutVars>
          <dgm:chPref val="3"/>
        </dgm:presLayoutVars>
      </dgm:prSet>
      <dgm:spPr/>
      <dgm:t>
        <a:bodyPr/>
        <a:lstStyle/>
        <a:p>
          <a:endParaRPr lang="tr-TR"/>
        </a:p>
      </dgm:t>
    </dgm:pt>
    <dgm:pt modelId="{158102E9-0294-43C6-A690-C5DFC4DA9463}" type="pres">
      <dgm:prSet presAssocID="{2CCF04D0-9BF9-48AE-9E0C-38DC03118A15}" presName="rootConnector" presStyleLbl="node3" presStyleIdx="0" presStyleCnt="2"/>
      <dgm:spPr/>
      <dgm:t>
        <a:bodyPr/>
        <a:lstStyle/>
        <a:p>
          <a:endParaRPr lang="tr-TR"/>
        </a:p>
      </dgm:t>
    </dgm:pt>
    <dgm:pt modelId="{B5974773-6D74-4B49-A2F0-DE31A4F3D3AA}" type="pres">
      <dgm:prSet presAssocID="{2CCF04D0-9BF9-48AE-9E0C-38DC03118A15}" presName="hierChild4" presStyleCnt="0"/>
      <dgm:spPr/>
    </dgm:pt>
    <dgm:pt modelId="{D9FC24CA-9A5D-45AA-A6C5-E51683A1B49E}" type="pres">
      <dgm:prSet presAssocID="{2CCF04D0-9BF9-48AE-9E0C-38DC03118A15}" presName="hierChild5" presStyleCnt="0"/>
      <dgm:spPr/>
    </dgm:pt>
    <dgm:pt modelId="{9ED24329-1DAB-423B-BA20-BF6657E5ACFF}" type="pres">
      <dgm:prSet presAssocID="{D728477C-6020-442D-BC95-E48B48C776C3}" presName="Name37" presStyleLbl="parChTrans1D3" presStyleIdx="1" presStyleCnt="2"/>
      <dgm:spPr/>
      <dgm:t>
        <a:bodyPr/>
        <a:lstStyle/>
        <a:p>
          <a:endParaRPr lang="tr-TR"/>
        </a:p>
      </dgm:t>
    </dgm:pt>
    <dgm:pt modelId="{30C0DB97-1984-4623-8881-51577AD544DF}" type="pres">
      <dgm:prSet presAssocID="{41C85CC1-4D36-422C-BC8D-D539424ADC47}" presName="hierRoot2" presStyleCnt="0">
        <dgm:presLayoutVars>
          <dgm:hierBranch val="init"/>
        </dgm:presLayoutVars>
      </dgm:prSet>
      <dgm:spPr/>
    </dgm:pt>
    <dgm:pt modelId="{87B9E28F-29F8-4ED5-A708-B777C0F12B13}" type="pres">
      <dgm:prSet presAssocID="{41C85CC1-4D36-422C-BC8D-D539424ADC47}" presName="rootComposite" presStyleCnt="0"/>
      <dgm:spPr/>
    </dgm:pt>
    <dgm:pt modelId="{4EE464EF-D1ED-4366-ABB4-9CA068F9767E}" type="pres">
      <dgm:prSet presAssocID="{41C85CC1-4D36-422C-BC8D-D539424ADC47}" presName="rootText" presStyleLbl="node3" presStyleIdx="1" presStyleCnt="2">
        <dgm:presLayoutVars>
          <dgm:chPref val="3"/>
        </dgm:presLayoutVars>
      </dgm:prSet>
      <dgm:spPr/>
      <dgm:t>
        <a:bodyPr/>
        <a:lstStyle/>
        <a:p>
          <a:endParaRPr lang="tr-TR"/>
        </a:p>
      </dgm:t>
    </dgm:pt>
    <dgm:pt modelId="{B9B425CE-FB68-482D-8419-1F16E976F8D5}" type="pres">
      <dgm:prSet presAssocID="{41C85CC1-4D36-422C-BC8D-D539424ADC47}" presName="rootConnector" presStyleLbl="node3" presStyleIdx="1" presStyleCnt="2"/>
      <dgm:spPr/>
      <dgm:t>
        <a:bodyPr/>
        <a:lstStyle/>
        <a:p>
          <a:endParaRPr lang="tr-TR"/>
        </a:p>
      </dgm:t>
    </dgm:pt>
    <dgm:pt modelId="{E6BD13BE-EF00-40F5-869E-C7EA4C36438A}" type="pres">
      <dgm:prSet presAssocID="{41C85CC1-4D36-422C-BC8D-D539424ADC47}" presName="hierChild4" presStyleCnt="0"/>
      <dgm:spPr/>
    </dgm:pt>
    <dgm:pt modelId="{5234A6BD-F96D-4318-A0F7-C36151591FA4}" type="pres">
      <dgm:prSet presAssocID="{41C85CC1-4D36-422C-BC8D-D539424ADC47}" presName="hierChild5" presStyleCnt="0"/>
      <dgm:spPr/>
    </dgm:pt>
    <dgm:pt modelId="{7898256D-9E46-4D0E-8C61-FC4A7DD1A8D7}" type="pres">
      <dgm:prSet presAssocID="{F840E0B3-1D53-4887-BFCE-BD6B029E3DEE}" presName="hierChild5" presStyleCnt="0"/>
      <dgm:spPr/>
    </dgm:pt>
    <dgm:pt modelId="{EE451D95-EF1A-4A10-BA44-434E1C3133E8}" type="pres">
      <dgm:prSet presAssocID="{A69D6CEA-6630-4C61-B146-273F01596B5D}" presName="hierChild3" presStyleCnt="0"/>
      <dgm:spPr/>
    </dgm:pt>
  </dgm:ptLst>
  <dgm:cxnLst>
    <dgm:cxn modelId="{307DDDBD-0204-4AAD-8BE5-68E8D1FBEC58}" type="presOf" srcId="{9A17D97D-4CBB-4BEC-B3AC-60A7A5B006E0}" destId="{4E4BBF3B-162D-4F17-B0A9-6E0FA70979AD}" srcOrd="1" destOrd="0" presId="urn:microsoft.com/office/officeart/2005/8/layout/orgChart1"/>
    <dgm:cxn modelId="{4199E43B-04FE-439B-8B82-BA1227FCFACE}" type="presOf" srcId="{3A14A36A-7638-4E43-BBAC-EDBB5FFC9006}" destId="{2CCF7905-C387-4616-ACD1-277E00413467}" srcOrd="0" destOrd="0" presId="urn:microsoft.com/office/officeart/2005/8/layout/orgChart1"/>
    <dgm:cxn modelId="{D6E598F4-3A0C-41E8-A75F-B575C9BA8DE9}" type="presOf" srcId="{6A37A9DA-CD8C-4BC1-AB30-1F0CF8F9C4B3}" destId="{54B5F7DA-50EC-45B1-9E0A-447CCA7F686B}" srcOrd="0" destOrd="0" presId="urn:microsoft.com/office/officeart/2005/8/layout/orgChart1"/>
    <dgm:cxn modelId="{AA93F5D7-A6BC-44F6-9AA2-728DF6BDBCB8}" srcId="{A69D6CEA-6630-4C61-B146-273F01596B5D}" destId="{F840E0B3-1D53-4887-BFCE-BD6B029E3DEE}" srcOrd="1" destOrd="0" parTransId="{6A37A9DA-CD8C-4BC1-AB30-1F0CF8F9C4B3}" sibTransId="{8D8E361D-919D-417B-A119-FF6DA14CD856}"/>
    <dgm:cxn modelId="{99E45CCF-A86C-4675-BF3D-7AC056699900}" type="presOf" srcId="{41C85CC1-4D36-422C-BC8D-D539424ADC47}" destId="{4EE464EF-D1ED-4366-ABB4-9CA068F9767E}" srcOrd="0" destOrd="0" presId="urn:microsoft.com/office/officeart/2005/8/layout/orgChart1"/>
    <dgm:cxn modelId="{9D012F17-CC8C-43ED-8D32-67AC5BEFD5AD}" srcId="{EEDC90B6-83DF-4E78-95A5-0FEC2A6384E2}" destId="{A69D6CEA-6630-4C61-B146-273F01596B5D}" srcOrd="0" destOrd="0" parTransId="{94E899D8-50C6-4F07-85F1-273D0B7AE06C}" sibTransId="{9B9BE04E-AD87-45C4-B3A3-5C7CFC2EDC3E}"/>
    <dgm:cxn modelId="{7F5C7821-6776-4FBA-B583-8494E7DADC91}" type="presOf" srcId="{CD168134-2A57-4100-9254-70B0CE2405C9}" destId="{3FD38AEE-37B1-4469-92FE-A9151063975B}" srcOrd="0" destOrd="0" presId="urn:microsoft.com/office/officeart/2005/8/layout/orgChart1"/>
    <dgm:cxn modelId="{C370B0A3-3ABB-47AD-AA72-99C934053535}" type="presOf" srcId="{2CCF04D0-9BF9-48AE-9E0C-38DC03118A15}" destId="{158102E9-0294-43C6-A690-C5DFC4DA9463}" srcOrd="1" destOrd="0" presId="urn:microsoft.com/office/officeart/2005/8/layout/orgChart1"/>
    <dgm:cxn modelId="{B4C5EDDC-AD1C-4EE9-AB70-A35A97027938}" type="presOf" srcId="{EEDC90B6-83DF-4E78-95A5-0FEC2A6384E2}" destId="{0FA97476-F804-44BE-ABF7-6CF949B636BA}" srcOrd="0" destOrd="0" presId="urn:microsoft.com/office/officeart/2005/8/layout/orgChart1"/>
    <dgm:cxn modelId="{090E1EEE-07E2-4049-AB9B-5AB2F610897A}" type="presOf" srcId="{A69D6CEA-6630-4C61-B146-273F01596B5D}" destId="{869565FC-4CBD-4562-AAF9-D432D4671E10}" srcOrd="1" destOrd="0" presId="urn:microsoft.com/office/officeart/2005/8/layout/orgChart1"/>
    <dgm:cxn modelId="{B33F7E56-CF3A-4560-AFFA-E7DFD6E84609}" type="presOf" srcId="{2CCF04D0-9BF9-48AE-9E0C-38DC03118A15}" destId="{7F4008CF-5141-4ADE-A26B-99250CC5BA7F}" srcOrd="0" destOrd="0" presId="urn:microsoft.com/office/officeart/2005/8/layout/orgChart1"/>
    <dgm:cxn modelId="{361A5D61-D708-49B5-9FD5-67B326317378}" type="presOf" srcId="{F840E0B3-1D53-4887-BFCE-BD6B029E3DEE}" destId="{FE3B5B17-EB12-4D1D-8845-EF33696676B1}" srcOrd="1" destOrd="0" presId="urn:microsoft.com/office/officeart/2005/8/layout/orgChart1"/>
    <dgm:cxn modelId="{4ACA8D89-81BC-4E62-A8A2-8123FEA3C7D2}" srcId="{F840E0B3-1D53-4887-BFCE-BD6B029E3DEE}" destId="{41C85CC1-4D36-422C-BC8D-D539424ADC47}" srcOrd="1" destOrd="0" parTransId="{D728477C-6020-442D-BC95-E48B48C776C3}" sibTransId="{8D2DC86F-343B-47EE-A74B-939BCEB00F9F}"/>
    <dgm:cxn modelId="{31CDB515-BF70-4A1E-8F04-4385A8353F84}" type="presOf" srcId="{A69D6CEA-6630-4C61-B146-273F01596B5D}" destId="{A362B346-7EF5-419B-B30F-51D196A1F9BA}" srcOrd="0" destOrd="0" presId="urn:microsoft.com/office/officeart/2005/8/layout/orgChart1"/>
    <dgm:cxn modelId="{D1099ACB-72DA-44EF-87D9-5303626A78DB}" srcId="{F840E0B3-1D53-4887-BFCE-BD6B029E3DEE}" destId="{2CCF04D0-9BF9-48AE-9E0C-38DC03118A15}" srcOrd="0" destOrd="0" parTransId="{CD168134-2A57-4100-9254-70B0CE2405C9}" sibTransId="{46FE3F65-C6C1-4D4F-88C7-4C77DC72049A}"/>
    <dgm:cxn modelId="{744FB412-25DA-4059-8AD2-2844B75B26AE}" type="presOf" srcId="{F840E0B3-1D53-4887-BFCE-BD6B029E3DEE}" destId="{466C1FD1-8714-4166-B1B1-BBF6EFF347FF}" srcOrd="0" destOrd="0" presId="urn:microsoft.com/office/officeart/2005/8/layout/orgChart1"/>
    <dgm:cxn modelId="{CCE2C1F2-DA44-4DD6-8AD7-879139ACFDBB}" type="presOf" srcId="{D728477C-6020-442D-BC95-E48B48C776C3}" destId="{9ED24329-1DAB-423B-BA20-BF6657E5ACFF}" srcOrd="0" destOrd="0" presId="urn:microsoft.com/office/officeart/2005/8/layout/orgChart1"/>
    <dgm:cxn modelId="{5D2BF1D0-391F-4875-BDAC-BFE097F4430E}" type="presOf" srcId="{9A17D97D-4CBB-4BEC-B3AC-60A7A5B006E0}" destId="{2AA87D94-0A06-40B3-B094-EC21B8BC5892}" srcOrd="0" destOrd="0" presId="urn:microsoft.com/office/officeart/2005/8/layout/orgChart1"/>
    <dgm:cxn modelId="{F14DA8AF-3A49-432B-B098-81498C6CA20F}" srcId="{A69D6CEA-6630-4C61-B146-273F01596B5D}" destId="{9A17D97D-4CBB-4BEC-B3AC-60A7A5B006E0}" srcOrd="0" destOrd="0" parTransId="{3A14A36A-7638-4E43-BBAC-EDBB5FFC9006}" sibTransId="{98C015B7-9A32-45C3-80F5-D34F34EF203C}"/>
    <dgm:cxn modelId="{0AE1EF97-D711-4423-A1C7-3E8306596831}" type="presOf" srcId="{41C85CC1-4D36-422C-BC8D-D539424ADC47}" destId="{B9B425CE-FB68-482D-8419-1F16E976F8D5}" srcOrd="1" destOrd="0" presId="urn:microsoft.com/office/officeart/2005/8/layout/orgChart1"/>
    <dgm:cxn modelId="{CAC81543-CF6A-4555-B6DF-B60F5D4CD902}" type="presParOf" srcId="{0FA97476-F804-44BE-ABF7-6CF949B636BA}" destId="{ADE42A89-018F-4824-BD81-5ED5F331C177}" srcOrd="0" destOrd="0" presId="urn:microsoft.com/office/officeart/2005/8/layout/orgChart1"/>
    <dgm:cxn modelId="{ABD9EC21-52F5-42B8-8E64-E4D2783AFC6F}" type="presParOf" srcId="{ADE42A89-018F-4824-BD81-5ED5F331C177}" destId="{587ECA7E-7013-42FE-B513-8524AD062B3E}" srcOrd="0" destOrd="0" presId="urn:microsoft.com/office/officeart/2005/8/layout/orgChart1"/>
    <dgm:cxn modelId="{D3B38853-9FFE-4EC1-BA4E-B37A0F5D8871}" type="presParOf" srcId="{587ECA7E-7013-42FE-B513-8524AD062B3E}" destId="{A362B346-7EF5-419B-B30F-51D196A1F9BA}" srcOrd="0" destOrd="0" presId="urn:microsoft.com/office/officeart/2005/8/layout/orgChart1"/>
    <dgm:cxn modelId="{2DAFBECD-0D87-4E42-87B5-1169063A5A1A}" type="presParOf" srcId="{587ECA7E-7013-42FE-B513-8524AD062B3E}" destId="{869565FC-4CBD-4562-AAF9-D432D4671E10}" srcOrd="1" destOrd="0" presId="urn:microsoft.com/office/officeart/2005/8/layout/orgChart1"/>
    <dgm:cxn modelId="{71102D50-22DB-453A-B054-A04021053432}" type="presParOf" srcId="{ADE42A89-018F-4824-BD81-5ED5F331C177}" destId="{4B576081-0033-4465-A23F-268393AD30A4}" srcOrd="1" destOrd="0" presId="urn:microsoft.com/office/officeart/2005/8/layout/orgChart1"/>
    <dgm:cxn modelId="{B0209A76-1729-4C5C-B9D9-536A9188F2C2}" type="presParOf" srcId="{4B576081-0033-4465-A23F-268393AD30A4}" destId="{2CCF7905-C387-4616-ACD1-277E00413467}" srcOrd="0" destOrd="0" presId="urn:microsoft.com/office/officeart/2005/8/layout/orgChart1"/>
    <dgm:cxn modelId="{8B1020FE-7183-4A4B-A41D-7B067B96F486}" type="presParOf" srcId="{4B576081-0033-4465-A23F-268393AD30A4}" destId="{40B51539-CFC7-438E-AF46-75F9B82828C2}" srcOrd="1" destOrd="0" presId="urn:microsoft.com/office/officeart/2005/8/layout/orgChart1"/>
    <dgm:cxn modelId="{4B59568F-40DF-4A9D-8F83-28748AEF8437}" type="presParOf" srcId="{40B51539-CFC7-438E-AF46-75F9B82828C2}" destId="{E4454FDA-9FEE-4512-9E9E-A4A149B83053}" srcOrd="0" destOrd="0" presId="urn:microsoft.com/office/officeart/2005/8/layout/orgChart1"/>
    <dgm:cxn modelId="{10476612-A36F-4905-A6F2-DC9F23DB10E1}" type="presParOf" srcId="{E4454FDA-9FEE-4512-9E9E-A4A149B83053}" destId="{2AA87D94-0A06-40B3-B094-EC21B8BC5892}" srcOrd="0" destOrd="0" presId="urn:microsoft.com/office/officeart/2005/8/layout/orgChart1"/>
    <dgm:cxn modelId="{C6027616-0299-4B10-98B3-8D5A95CA3F9D}" type="presParOf" srcId="{E4454FDA-9FEE-4512-9E9E-A4A149B83053}" destId="{4E4BBF3B-162D-4F17-B0A9-6E0FA70979AD}" srcOrd="1" destOrd="0" presId="urn:microsoft.com/office/officeart/2005/8/layout/orgChart1"/>
    <dgm:cxn modelId="{C4460FB9-1EBB-4205-B15A-F7D27405BC2A}" type="presParOf" srcId="{40B51539-CFC7-438E-AF46-75F9B82828C2}" destId="{B2FB4951-4CBB-4B06-A740-5AAB3C1A1CCA}" srcOrd="1" destOrd="0" presId="urn:microsoft.com/office/officeart/2005/8/layout/orgChart1"/>
    <dgm:cxn modelId="{7589C8E2-CE28-467E-A75F-640A9453B994}" type="presParOf" srcId="{40B51539-CFC7-438E-AF46-75F9B82828C2}" destId="{AC1434FB-0B5E-48A2-9BC8-996A158A7FBA}" srcOrd="2" destOrd="0" presId="urn:microsoft.com/office/officeart/2005/8/layout/orgChart1"/>
    <dgm:cxn modelId="{86ABF854-D8E8-447D-A462-3FDB211457D8}" type="presParOf" srcId="{4B576081-0033-4465-A23F-268393AD30A4}" destId="{54B5F7DA-50EC-45B1-9E0A-447CCA7F686B}" srcOrd="2" destOrd="0" presId="urn:microsoft.com/office/officeart/2005/8/layout/orgChart1"/>
    <dgm:cxn modelId="{4BE9FB4F-5792-45AA-A81F-962F99E32EE0}" type="presParOf" srcId="{4B576081-0033-4465-A23F-268393AD30A4}" destId="{9E53282C-C9EC-4B0A-9C0C-C9E5BF4D96CA}" srcOrd="3" destOrd="0" presId="urn:microsoft.com/office/officeart/2005/8/layout/orgChart1"/>
    <dgm:cxn modelId="{C0AC7734-A0AA-43E7-94F1-D1795CF6AA74}" type="presParOf" srcId="{9E53282C-C9EC-4B0A-9C0C-C9E5BF4D96CA}" destId="{72ADD07A-1A91-4C77-945D-981EA582E51C}" srcOrd="0" destOrd="0" presId="urn:microsoft.com/office/officeart/2005/8/layout/orgChart1"/>
    <dgm:cxn modelId="{4A77A97E-3184-4E6F-929D-E66C420D6A74}" type="presParOf" srcId="{72ADD07A-1A91-4C77-945D-981EA582E51C}" destId="{466C1FD1-8714-4166-B1B1-BBF6EFF347FF}" srcOrd="0" destOrd="0" presId="urn:microsoft.com/office/officeart/2005/8/layout/orgChart1"/>
    <dgm:cxn modelId="{8C9BE91A-E2FF-485C-94B4-55F66B7C9715}" type="presParOf" srcId="{72ADD07A-1A91-4C77-945D-981EA582E51C}" destId="{FE3B5B17-EB12-4D1D-8845-EF33696676B1}" srcOrd="1" destOrd="0" presId="urn:microsoft.com/office/officeart/2005/8/layout/orgChart1"/>
    <dgm:cxn modelId="{5268836C-966C-4241-8CD5-6F95822CD488}" type="presParOf" srcId="{9E53282C-C9EC-4B0A-9C0C-C9E5BF4D96CA}" destId="{DF51B193-8D72-4238-B531-B6D4DD56E827}" srcOrd="1" destOrd="0" presId="urn:microsoft.com/office/officeart/2005/8/layout/orgChart1"/>
    <dgm:cxn modelId="{738AC4C0-217D-47B2-B7DA-C2CCB4F4D7B1}" type="presParOf" srcId="{DF51B193-8D72-4238-B531-B6D4DD56E827}" destId="{3FD38AEE-37B1-4469-92FE-A9151063975B}" srcOrd="0" destOrd="0" presId="urn:microsoft.com/office/officeart/2005/8/layout/orgChart1"/>
    <dgm:cxn modelId="{B2F40D54-3334-48D5-9835-9598542A290C}" type="presParOf" srcId="{DF51B193-8D72-4238-B531-B6D4DD56E827}" destId="{B069676C-6777-47A3-829A-0915043052D7}" srcOrd="1" destOrd="0" presId="urn:microsoft.com/office/officeart/2005/8/layout/orgChart1"/>
    <dgm:cxn modelId="{F6724555-88EC-409A-BB63-A42EB00CBCA3}" type="presParOf" srcId="{B069676C-6777-47A3-829A-0915043052D7}" destId="{611DEE8A-0BD7-4C58-B6DC-C8277AE460C5}" srcOrd="0" destOrd="0" presId="urn:microsoft.com/office/officeart/2005/8/layout/orgChart1"/>
    <dgm:cxn modelId="{F1D9BFA2-D5FB-4223-B73A-9ABA0D4D04D9}" type="presParOf" srcId="{611DEE8A-0BD7-4C58-B6DC-C8277AE460C5}" destId="{7F4008CF-5141-4ADE-A26B-99250CC5BA7F}" srcOrd="0" destOrd="0" presId="urn:microsoft.com/office/officeart/2005/8/layout/orgChart1"/>
    <dgm:cxn modelId="{AC757827-3D25-45D8-A8D5-5C5D413206F7}" type="presParOf" srcId="{611DEE8A-0BD7-4C58-B6DC-C8277AE460C5}" destId="{158102E9-0294-43C6-A690-C5DFC4DA9463}" srcOrd="1" destOrd="0" presId="urn:microsoft.com/office/officeart/2005/8/layout/orgChart1"/>
    <dgm:cxn modelId="{EFF5775D-0E8E-4F8A-BB37-65C955755822}" type="presParOf" srcId="{B069676C-6777-47A3-829A-0915043052D7}" destId="{B5974773-6D74-4B49-A2F0-DE31A4F3D3AA}" srcOrd="1" destOrd="0" presId="urn:microsoft.com/office/officeart/2005/8/layout/orgChart1"/>
    <dgm:cxn modelId="{D6C615C4-6D37-4982-9941-860488F678BB}" type="presParOf" srcId="{B069676C-6777-47A3-829A-0915043052D7}" destId="{D9FC24CA-9A5D-45AA-A6C5-E51683A1B49E}" srcOrd="2" destOrd="0" presId="urn:microsoft.com/office/officeart/2005/8/layout/orgChart1"/>
    <dgm:cxn modelId="{EE241AC8-9D84-4C1F-8375-50AB1D707FAA}" type="presParOf" srcId="{DF51B193-8D72-4238-B531-B6D4DD56E827}" destId="{9ED24329-1DAB-423B-BA20-BF6657E5ACFF}" srcOrd="2" destOrd="0" presId="urn:microsoft.com/office/officeart/2005/8/layout/orgChart1"/>
    <dgm:cxn modelId="{89BA063E-DD47-406A-BAD0-7BA47D26EA5A}" type="presParOf" srcId="{DF51B193-8D72-4238-B531-B6D4DD56E827}" destId="{30C0DB97-1984-4623-8881-51577AD544DF}" srcOrd="3" destOrd="0" presId="urn:microsoft.com/office/officeart/2005/8/layout/orgChart1"/>
    <dgm:cxn modelId="{E4D78BEE-24E6-406E-8359-6B737E002E2F}" type="presParOf" srcId="{30C0DB97-1984-4623-8881-51577AD544DF}" destId="{87B9E28F-29F8-4ED5-A708-B777C0F12B13}" srcOrd="0" destOrd="0" presId="urn:microsoft.com/office/officeart/2005/8/layout/orgChart1"/>
    <dgm:cxn modelId="{EEF00904-B6F3-4B15-9E11-03535C88D983}" type="presParOf" srcId="{87B9E28F-29F8-4ED5-A708-B777C0F12B13}" destId="{4EE464EF-D1ED-4366-ABB4-9CA068F9767E}" srcOrd="0" destOrd="0" presId="urn:microsoft.com/office/officeart/2005/8/layout/orgChart1"/>
    <dgm:cxn modelId="{7DF5A9BD-555B-4DFE-B3D5-42354842DE1A}" type="presParOf" srcId="{87B9E28F-29F8-4ED5-A708-B777C0F12B13}" destId="{B9B425CE-FB68-482D-8419-1F16E976F8D5}" srcOrd="1" destOrd="0" presId="urn:microsoft.com/office/officeart/2005/8/layout/orgChart1"/>
    <dgm:cxn modelId="{CEA9C70C-BF84-4074-8BA2-1AC894F367BF}" type="presParOf" srcId="{30C0DB97-1984-4623-8881-51577AD544DF}" destId="{E6BD13BE-EF00-40F5-869E-C7EA4C36438A}" srcOrd="1" destOrd="0" presId="urn:microsoft.com/office/officeart/2005/8/layout/orgChart1"/>
    <dgm:cxn modelId="{ACC1B89B-8123-47A1-B18E-7A1F5367ADDA}" type="presParOf" srcId="{30C0DB97-1984-4623-8881-51577AD544DF}" destId="{5234A6BD-F96D-4318-A0F7-C36151591FA4}" srcOrd="2" destOrd="0" presId="urn:microsoft.com/office/officeart/2005/8/layout/orgChart1"/>
    <dgm:cxn modelId="{FBCC704F-F4C4-43E1-B5ED-B68F454C1067}" type="presParOf" srcId="{9E53282C-C9EC-4B0A-9C0C-C9E5BF4D96CA}" destId="{7898256D-9E46-4D0E-8C61-FC4A7DD1A8D7}" srcOrd="2" destOrd="0" presId="urn:microsoft.com/office/officeart/2005/8/layout/orgChart1"/>
    <dgm:cxn modelId="{B0D317CD-DEE9-4477-AEEE-412CB311A2D4}" type="presParOf" srcId="{ADE42A89-018F-4824-BD81-5ED5F331C177}" destId="{EE451D95-EF1A-4A10-BA44-434E1C3133E8}" srcOrd="2" destOrd="0" presId="urn:microsoft.com/office/officeart/2005/8/layout/orgChart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C555DF3-B71D-4CB4-82C4-C56B71BBDFDB}">
      <dsp:nvSpPr>
        <dsp:cNvPr id="0" name=""/>
        <dsp:cNvSpPr/>
      </dsp:nvSpPr>
      <dsp:spPr>
        <a:xfrm>
          <a:off x="4687192" y="1744302"/>
          <a:ext cx="215986" cy="4751709"/>
        </a:xfrm>
        <a:custGeom>
          <a:avLst/>
          <a:gdLst/>
          <a:ahLst/>
          <a:cxnLst/>
          <a:rect l="0" t="0" r="0" b="0"/>
          <a:pathLst>
            <a:path>
              <a:moveTo>
                <a:pt x="0" y="0"/>
              </a:moveTo>
              <a:lnTo>
                <a:pt x="0" y="4751709"/>
              </a:lnTo>
              <a:lnTo>
                <a:pt x="215986" y="47517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A8D370E-ED4D-4A67-9F3E-247979BEAAB8}">
      <dsp:nvSpPr>
        <dsp:cNvPr id="0" name=""/>
        <dsp:cNvSpPr/>
      </dsp:nvSpPr>
      <dsp:spPr>
        <a:xfrm>
          <a:off x="4687192" y="1744302"/>
          <a:ext cx="215986" cy="3729372"/>
        </a:xfrm>
        <a:custGeom>
          <a:avLst/>
          <a:gdLst/>
          <a:ahLst/>
          <a:cxnLst/>
          <a:rect l="0" t="0" r="0" b="0"/>
          <a:pathLst>
            <a:path>
              <a:moveTo>
                <a:pt x="0" y="0"/>
              </a:moveTo>
              <a:lnTo>
                <a:pt x="0" y="3729372"/>
              </a:lnTo>
              <a:lnTo>
                <a:pt x="215986" y="3729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63FDB97-AA7F-47BA-88FE-5EDE5D618A6D}">
      <dsp:nvSpPr>
        <dsp:cNvPr id="0" name=""/>
        <dsp:cNvSpPr/>
      </dsp:nvSpPr>
      <dsp:spPr>
        <a:xfrm>
          <a:off x="4687192" y="1744302"/>
          <a:ext cx="215986" cy="2707034"/>
        </a:xfrm>
        <a:custGeom>
          <a:avLst/>
          <a:gdLst/>
          <a:ahLst/>
          <a:cxnLst/>
          <a:rect l="0" t="0" r="0" b="0"/>
          <a:pathLst>
            <a:path>
              <a:moveTo>
                <a:pt x="0" y="0"/>
              </a:moveTo>
              <a:lnTo>
                <a:pt x="0" y="2707034"/>
              </a:lnTo>
              <a:lnTo>
                <a:pt x="215986" y="27070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FDD1D1-6D9A-4E21-A3C0-6153CC6FAA49}">
      <dsp:nvSpPr>
        <dsp:cNvPr id="0" name=""/>
        <dsp:cNvSpPr/>
      </dsp:nvSpPr>
      <dsp:spPr>
        <a:xfrm>
          <a:off x="4687192" y="1744302"/>
          <a:ext cx="215986" cy="1684697"/>
        </a:xfrm>
        <a:custGeom>
          <a:avLst/>
          <a:gdLst/>
          <a:ahLst/>
          <a:cxnLst/>
          <a:rect l="0" t="0" r="0" b="0"/>
          <a:pathLst>
            <a:path>
              <a:moveTo>
                <a:pt x="0" y="0"/>
              </a:moveTo>
              <a:lnTo>
                <a:pt x="0" y="1684697"/>
              </a:lnTo>
              <a:lnTo>
                <a:pt x="215986" y="16846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6C12F5-7351-4787-A4B8-B51700474C03}">
      <dsp:nvSpPr>
        <dsp:cNvPr id="0" name=""/>
        <dsp:cNvSpPr/>
      </dsp:nvSpPr>
      <dsp:spPr>
        <a:xfrm>
          <a:off x="4687192" y="1744302"/>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BA1E46-3DC4-413F-8B94-B8C57C9041C4}">
      <dsp:nvSpPr>
        <dsp:cNvPr id="0" name=""/>
        <dsp:cNvSpPr/>
      </dsp:nvSpPr>
      <dsp:spPr>
        <a:xfrm>
          <a:off x="4392010" y="721965"/>
          <a:ext cx="871146" cy="302381"/>
        </a:xfrm>
        <a:custGeom>
          <a:avLst/>
          <a:gdLst/>
          <a:ahLst/>
          <a:cxnLst/>
          <a:rect l="0" t="0" r="0" b="0"/>
          <a:pathLst>
            <a:path>
              <a:moveTo>
                <a:pt x="0" y="0"/>
              </a:moveTo>
              <a:lnTo>
                <a:pt x="0" y="151190"/>
              </a:lnTo>
              <a:lnTo>
                <a:pt x="871146" y="151190"/>
              </a:lnTo>
              <a:lnTo>
                <a:pt x="871146"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DF4C645-08AB-46C5-A200-D8BF03CC5431}">
      <dsp:nvSpPr>
        <dsp:cNvPr id="0" name=""/>
        <dsp:cNvSpPr/>
      </dsp:nvSpPr>
      <dsp:spPr>
        <a:xfrm>
          <a:off x="2944899" y="1744302"/>
          <a:ext cx="215986" cy="2707034"/>
        </a:xfrm>
        <a:custGeom>
          <a:avLst/>
          <a:gdLst/>
          <a:ahLst/>
          <a:cxnLst/>
          <a:rect l="0" t="0" r="0" b="0"/>
          <a:pathLst>
            <a:path>
              <a:moveTo>
                <a:pt x="0" y="0"/>
              </a:moveTo>
              <a:lnTo>
                <a:pt x="0" y="2707034"/>
              </a:lnTo>
              <a:lnTo>
                <a:pt x="215986" y="27070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6C2DD5-2726-42B8-9BF1-B0CC5342F83F}">
      <dsp:nvSpPr>
        <dsp:cNvPr id="0" name=""/>
        <dsp:cNvSpPr/>
      </dsp:nvSpPr>
      <dsp:spPr>
        <a:xfrm>
          <a:off x="2944899" y="1744302"/>
          <a:ext cx="215986" cy="1684697"/>
        </a:xfrm>
        <a:custGeom>
          <a:avLst/>
          <a:gdLst/>
          <a:ahLst/>
          <a:cxnLst/>
          <a:rect l="0" t="0" r="0" b="0"/>
          <a:pathLst>
            <a:path>
              <a:moveTo>
                <a:pt x="0" y="0"/>
              </a:moveTo>
              <a:lnTo>
                <a:pt x="0" y="1684697"/>
              </a:lnTo>
              <a:lnTo>
                <a:pt x="215986" y="16846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ADF0C96-3B34-401A-927A-1B312DDE6057}">
      <dsp:nvSpPr>
        <dsp:cNvPr id="0" name=""/>
        <dsp:cNvSpPr/>
      </dsp:nvSpPr>
      <dsp:spPr>
        <a:xfrm>
          <a:off x="2944899" y="1744302"/>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CCE9F5-F29D-40F2-9260-7DDD21412C94}">
      <dsp:nvSpPr>
        <dsp:cNvPr id="0" name=""/>
        <dsp:cNvSpPr/>
      </dsp:nvSpPr>
      <dsp:spPr>
        <a:xfrm>
          <a:off x="3520864" y="721965"/>
          <a:ext cx="871146" cy="302381"/>
        </a:xfrm>
        <a:custGeom>
          <a:avLst/>
          <a:gdLst/>
          <a:ahLst/>
          <a:cxnLst/>
          <a:rect l="0" t="0" r="0" b="0"/>
          <a:pathLst>
            <a:path>
              <a:moveTo>
                <a:pt x="871146" y="0"/>
              </a:moveTo>
              <a:lnTo>
                <a:pt x="871146" y="151190"/>
              </a:lnTo>
              <a:lnTo>
                <a:pt x="0" y="151190"/>
              </a:lnTo>
              <a:lnTo>
                <a:pt x="0"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1D4B651-E6BA-4CC0-8F18-6A7192A0B079}">
      <dsp:nvSpPr>
        <dsp:cNvPr id="0" name=""/>
        <dsp:cNvSpPr/>
      </dsp:nvSpPr>
      <dsp:spPr>
        <a:xfrm>
          <a:off x="3672054" y="2009"/>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Tanımlayıcı İstatistikler</a:t>
          </a:r>
          <a:endParaRPr lang="tr-TR" sz="1900" kern="1200"/>
        </a:p>
      </dsp:txBody>
      <dsp:txXfrm>
        <a:off x="3672054" y="2009"/>
        <a:ext cx="1439912" cy="719956"/>
      </dsp:txXfrm>
    </dsp:sp>
    <dsp:sp modelId="{F3BAE373-8452-4F25-BAD4-53AEFB3C4764}">
      <dsp:nvSpPr>
        <dsp:cNvPr id="0" name=""/>
        <dsp:cNvSpPr/>
      </dsp:nvSpPr>
      <dsp:spPr>
        <a:xfrm>
          <a:off x="2800908" y="1024346"/>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Merkezi Eğilim Ölçüleri</a:t>
          </a:r>
          <a:endParaRPr lang="tr-TR" sz="1900" kern="1200"/>
        </a:p>
      </dsp:txBody>
      <dsp:txXfrm>
        <a:off x="2800908" y="1024346"/>
        <a:ext cx="1439912" cy="719956"/>
      </dsp:txXfrm>
    </dsp:sp>
    <dsp:sp modelId="{45A9C428-FDCF-4404-8D47-57D4DBFD0E98}">
      <dsp:nvSpPr>
        <dsp:cNvPr id="0" name=""/>
        <dsp:cNvSpPr/>
      </dsp:nvSpPr>
      <dsp:spPr>
        <a:xfrm>
          <a:off x="3160886" y="2046684"/>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Mean (ortalama)</a:t>
          </a:r>
          <a:endParaRPr lang="tr-TR" sz="1900" kern="1200"/>
        </a:p>
      </dsp:txBody>
      <dsp:txXfrm>
        <a:off x="3160886" y="2046684"/>
        <a:ext cx="1439912" cy="719956"/>
      </dsp:txXfrm>
    </dsp:sp>
    <dsp:sp modelId="{12EB5155-2DEC-43FC-8D8D-AC6D365CF83F}">
      <dsp:nvSpPr>
        <dsp:cNvPr id="0" name=""/>
        <dsp:cNvSpPr/>
      </dsp:nvSpPr>
      <dsp:spPr>
        <a:xfrm>
          <a:off x="3160886" y="3069021"/>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Medyan (ortanca)</a:t>
          </a:r>
          <a:endParaRPr lang="tr-TR" sz="1900" kern="1200"/>
        </a:p>
      </dsp:txBody>
      <dsp:txXfrm>
        <a:off x="3160886" y="3069021"/>
        <a:ext cx="1439912" cy="719956"/>
      </dsp:txXfrm>
    </dsp:sp>
    <dsp:sp modelId="{1D53FD96-F1B9-4DE6-87E6-709D85DF9B91}">
      <dsp:nvSpPr>
        <dsp:cNvPr id="0" name=""/>
        <dsp:cNvSpPr/>
      </dsp:nvSpPr>
      <dsp:spPr>
        <a:xfrm>
          <a:off x="3160886" y="4091359"/>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Mod (tepe)</a:t>
          </a:r>
          <a:endParaRPr lang="tr-TR" sz="1900" kern="1200"/>
        </a:p>
      </dsp:txBody>
      <dsp:txXfrm>
        <a:off x="3160886" y="4091359"/>
        <a:ext cx="1439912" cy="719956"/>
      </dsp:txXfrm>
    </dsp:sp>
    <dsp:sp modelId="{241899A5-DFC6-4006-9D25-2C8D59393E24}">
      <dsp:nvSpPr>
        <dsp:cNvPr id="0" name=""/>
        <dsp:cNvSpPr/>
      </dsp:nvSpPr>
      <dsp:spPr>
        <a:xfrm>
          <a:off x="4543201" y="1024346"/>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Dağılım Ölçüleri</a:t>
          </a:r>
          <a:endParaRPr lang="tr-TR" sz="1900" kern="1200"/>
        </a:p>
      </dsp:txBody>
      <dsp:txXfrm>
        <a:off x="4543201" y="1024346"/>
        <a:ext cx="1439912" cy="719956"/>
      </dsp:txXfrm>
    </dsp:sp>
    <dsp:sp modelId="{B53B243D-3FCD-4210-80D3-A30021081D67}">
      <dsp:nvSpPr>
        <dsp:cNvPr id="0" name=""/>
        <dsp:cNvSpPr/>
      </dsp:nvSpPr>
      <dsp:spPr>
        <a:xfrm>
          <a:off x="4903179" y="2046684"/>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Standart sapma (SD)</a:t>
          </a:r>
          <a:endParaRPr lang="tr-TR" sz="1900" kern="1200"/>
        </a:p>
      </dsp:txBody>
      <dsp:txXfrm>
        <a:off x="4903179" y="2046684"/>
        <a:ext cx="1439912" cy="719956"/>
      </dsp:txXfrm>
    </dsp:sp>
    <dsp:sp modelId="{850EB7A3-0B37-45AB-ADF1-4624D764D5BE}">
      <dsp:nvSpPr>
        <dsp:cNvPr id="0" name=""/>
        <dsp:cNvSpPr/>
      </dsp:nvSpPr>
      <dsp:spPr>
        <a:xfrm>
          <a:off x="4903179" y="3069021"/>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Standart hata (SE)</a:t>
          </a:r>
          <a:endParaRPr lang="tr-TR" sz="1900" kern="1200"/>
        </a:p>
      </dsp:txBody>
      <dsp:txXfrm>
        <a:off x="4903179" y="3069021"/>
        <a:ext cx="1439912" cy="719956"/>
      </dsp:txXfrm>
    </dsp:sp>
    <dsp:sp modelId="{78879CFD-229E-4646-BE45-3523C77F038D}">
      <dsp:nvSpPr>
        <dsp:cNvPr id="0" name=""/>
        <dsp:cNvSpPr/>
      </dsp:nvSpPr>
      <dsp:spPr>
        <a:xfrm>
          <a:off x="4903179" y="4091359"/>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Varyans</a:t>
          </a:r>
          <a:endParaRPr lang="tr-TR" sz="1900" kern="1200"/>
        </a:p>
      </dsp:txBody>
      <dsp:txXfrm>
        <a:off x="4903179" y="4091359"/>
        <a:ext cx="1439912" cy="719956"/>
      </dsp:txXfrm>
    </dsp:sp>
    <dsp:sp modelId="{51635AFF-00D6-4A6E-BDD1-D42F355B0AC5}">
      <dsp:nvSpPr>
        <dsp:cNvPr id="0" name=""/>
        <dsp:cNvSpPr/>
      </dsp:nvSpPr>
      <dsp:spPr>
        <a:xfrm>
          <a:off x="4903179" y="5113697"/>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Varyasyon katsayısı (CV)</a:t>
          </a:r>
          <a:endParaRPr lang="tr-TR" sz="1900" kern="1200"/>
        </a:p>
      </dsp:txBody>
      <dsp:txXfrm>
        <a:off x="4903179" y="5113697"/>
        <a:ext cx="1439912" cy="719956"/>
      </dsp:txXfrm>
    </dsp:sp>
    <dsp:sp modelId="{62C0670D-A9B1-4894-B583-1A10E36D7C54}">
      <dsp:nvSpPr>
        <dsp:cNvPr id="0" name=""/>
        <dsp:cNvSpPr/>
      </dsp:nvSpPr>
      <dsp:spPr>
        <a:xfrm>
          <a:off x="4903179" y="6136034"/>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tr-TR" sz="1900" kern="1200" smtClean="0"/>
            <a:t>Range (ranj)</a:t>
          </a:r>
          <a:endParaRPr lang="tr-TR" sz="1900" kern="1200"/>
        </a:p>
      </dsp:txBody>
      <dsp:txXfrm>
        <a:off x="4903179" y="6136034"/>
        <a:ext cx="1439912" cy="71995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90C2A62-BF0E-4F01-9C18-40A187116016}">
      <dsp:nvSpPr>
        <dsp:cNvPr id="0" name=""/>
        <dsp:cNvSpPr/>
      </dsp:nvSpPr>
      <dsp:spPr>
        <a:xfrm>
          <a:off x="6429486" y="1744302"/>
          <a:ext cx="215986" cy="1684697"/>
        </a:xfrm>
        <a:custGeom>
          <a:avLst/>
          <a:gdLst/>
          <a:ahLst/>
          <a:cxnLst/>
          <a:rect l="0" t="0" r="0" b="0"/>
          <a:pathLst>
            <a:path>
              <a:moveTo>
                <a:pt x="0" y="0"/>
              </a:moveTo>
              <a:lnTo>
                <a:pt x="0" y="1684697"/>
              </a:lnTo>
              <a:lnTo>
                <a:pt x="215986" y="16846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9DA2D-D6C6-47E7-80AE-FD323AA2605B}">
      <dsp:nvSpPr>
        <dsp:cNvPr id="0" name=""/>
        <dsp:cNvSpPr/>
      </dsp:nvSpPr>
      <dsp:spPr>
        <a:xfrm>
          <a:off x="6429486" y="1744302"/>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9A8A3E-5D11-4808-9F1B-D36438A3F11B}">
      <dsp:nvSpPr>
        <dsp:cNvPr id="0" name=""/>
        <dsp:cNvSpPr/>
      </dsp:nvSpPr>
      <dsp:spPr>
        <a:xfrm>
          <a:off x="4392010" y="721965"/>
          <a:ext cx="2613440" cy="302381"/>
        </a:xfrm>
        <a:custGeom>
          <a:avLst/>
          <a:gdLst/>
          <a:ahLst/>
          <a:cxnLst/>
          <a:rect l="0" t="0" r="0" b="0"/>
          <a:pathLst>
            <a:path>
              <a:moveTo>
                <a:pt x="0" y="0"/>
              </a:moveTo>
              <a:lnTo>
                <a:pt x="0" y="151190"/>
              </a:lnTo>
              <a:lnTo>
                <a:pt x="2613440" y="151190"/>
              </a:lnTo>
              <a:lnTo>
                <a:pt x="2613440"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38A7FD-8154-47ED-B372-99D4205BD36C}">
      <dsp:nvSpPr>
        <dsp:cNvPr id="0" name=""/>
        <dsp:cNvSpPr/>
      </dsp:nvSpPr>
      <dsp:spPr>
        <a:xfrm>
          <a:off x="4392010" y="721965"/>
          <a:ext cx="871146" cy="302381"/>
        </a:xfrm>
        <a:custGeom>
          <a:avLst/>
          <a:gdLst/>
          <a:ahLst/>
          <a:cxnLst/>
          <a:rect l="0" t="0" r="0" b="0"/>
          <a:pathLst>
            <a:path>
              <a:moveTo>
                <a:pt x="0" y="0"/>
              </a:moveTo>
              <a:lnTo>
                <a:pt x="0" y="151190"/>
              </a:lnTo>
              <a:lnTo>
                <a:pt x="871146" y="151190"/>
              </a:lnTo>
              <a:lnTo>
                <a:pt x="871146"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F9DAE-899A-467C-90A3-A29980BD065C}">
      <dsp:nvSpPr>
        <dsp:cNvPr id="0" name=""/>
        <dsp:cNvSpPr/>
      </dsp:nvSpPr>
      <dsp:spPr>
        <a:xfrm>
          <a:off x="3520864" y="721965"/>
          <a:ext cx="871146" cy="302381"/>
        </a:xfrm>
        <a:custGeom>
          <a:avLst/>
          <a:gdLst/>
          <a:ahLst/>
          <a:cxnLst/>
          <a:rect l="0" t="0" r="0" b="0"/>
          <a:pathLst>
            <a:path>
              <a:moveTo>
                <a:pt x="871146" y="0"/>
              </a:moveTo>
              <a:lnTo>
                <a:pt x="871146" y="151190"/>
              </a:lnTo>
              <a:lnTo>
                <a:pt x="0" y="151190"/>
              </a:lnTo>
              <a:lnTo>
                <a:pt x="0"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72DD8C-8BEC-41D7-B789-CF3A6C0099AB}">
      <dsp:nvSpPr>
        <dsp:cNvPr id="0" name=""/>
        <dsp:cNvSpPr/>
      </dsp:nvSpPr>
      <dsp:spPr>
        <a:xfrm>
          <a:off x="1202605" y="1744302"/>
          <a:ext cx="215986" cy="4751709"/>
        </a:xfrm>
        <a:custGeom>
          <a:avLst/>
          <a:gdLst/>
          <a:ahLst/>
          <a:cxnLst/>
          <a:rect l="0" t="0" r="0" b="0"/>
          <a:pathLst>
            <a:path>
              <a:moveTo>
                <a:pt x="0" y="0"/>
              </a:moveTo>
              <a:lnTo>
                <a:pt x="0" y="4751709"/>
              </a:lnTo>
              <a:lnTo>
                <a:pt x="215986" y="475170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3AB0D0-E037-409C-A267-34422EF9A55F}">
      <dsp:nvSpPr>
        <dsp:cNvPr id="0" name=""/>
        <dsp:cNvSpPr/>
      </dsp:nvSpPr>
      <dsp:spPr>
        <a:xfrm>
          <a:off x="1202605" y="1744302"/>
          <a:ext cx="215986" cy="3729372"/>
        </a:xfrm>
        <a:custGeom>
          <a:avLst/>
          <a:gdLst/>
          <a:ahLst/>
          <a:cxnLst/>
          <a:rect l="0" t="0" r="0" b="0"/>
          <a:pathLst>
            <a:path>
              <a:moveTo>
                <a:pt x="0" y="0"/>
              </a:moveTo>
              <a:lnTo>
                <a:pt x="0" y="3729372"/>
              </a:lnTo>
              <a:lnTo>
                <a:pt x="215986" y="372937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5EA4AA-0F61-4D2B-AFBA-25E2D8FB6825}">
      <dsp:nvSpPr>
        <dsp:cNvPr id="0" name=""/>
        <dsp:cNvSpPr/>
      </dsp:nvSpPr>
      <dsp:spPr>
        <a:xfrm>
          <a:off x="1202605" y="1744302"/>
          <a:ext cx="215986" cy="2707034"/>
        </a:xfrm>
        <a:custGeom>
          <a:avLst/>
          <a:gdLst/>
          <a:ahLst/>
          <a:cxnLst/>
          <a:rect l="0" t="0" r="0" b="0"/>
          <a:pathLst>
            <a:path>
              <a:moveTo>
                <a:pt x="0" y="0"/>
              </a:moveTo>
              <a:lnTo>
                <a:pt x="0" y="2707034"/>
              </a:lnTo>
              <a:lnTo>
                <a:pt x="215986" y="27070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7C55D2-7FA9-48C0-B213-855D8D2C2BDE}">
      <dsp:nvSpPr>
        <dsp:cNvPr id="0" name=""/>
        <dsp:cNvSpPr/>
      </dsp:nvSpPr>
      <dsp:spPr>
        <a:xfrm>
          <a:off x="1202605" y="1744302"/>
          <a:ext cx="215986" cy="1684697"/>
        </a:xfrm>
        <a:custGeom>
          <a:avLst/>
          <a:gdLst/>
          <a:ahLst/>
          <a:cxnLst/>
          <a:rect l="0" t="0" r="0" b="0"/>
          <a:pathLst>
            <a:path>
              <a:moveTo>
                <a:pt x="0" y="0"/>
              </a:moveTo>
              <a:lnTo>
                <a:pt x="0" y="1684697"/>
              </a:lnTo>
              <a:lnTo>
                <a:pt x="215986" y="16846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86D7EA-55F3-4470-A664-087C7F9383AF}">
      <dsp:nvSpPr>
        <dsp:cNvPr id="0" name=""/>
        <dsp:cNvSpPr/>
      </dsp:nvSpPr>
      <dsp:spPr>
        <a:xfrm>
          <a:off x="1202605" y="1744302"/>
          <a:ext cx="215986" cy="662359"/>
        </a:xfrm>
        <a:custGeom>
          <a:avLst/>
          <a:gdLst/>
          <a:ahLst/>
          <a:cxnLst/>
          <a:rect l="0" t="0" r="0" b="0"/>
          <a:pathLst>
            <a:path>
              <a:moveTo>
                <a:pt x="0" y="0"/>
              </a:moveTo>
              <a:lnTo>
                <a:pt x="0" y="662359"/>
              </a:lnTo>
              <a:lnTo>
                <a:pt x="215986" y="6623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18A01C-8EE2-4529-A7F0-006FC42C7131}">
      <dsp:nvSpPr>
        <dsp:cNvPr id="0" name=""/>
        <dsp:cNvSpPr/>
      </dsp:nvSpPr>
      <dsp:spPr>
        <a:xfrm>
          <a:off x="1778570" y="721965"/>
          <a:ext cx="2613440" cy="302381"/>
        </a:xfrm>
        <a:custGeom>
          <a:avLst/>
          <a:gdLst/>
          <a:ahLst/>
          <a:cxnLst/>
          <a:rect l="0" t="0" r="0" b="0"/>
          <a:pathLst>
            <a:path>
              <a:moveTo>
                <a:pt x="2613440" y="0"/>
              </a:moveTo>
              <a:lnTo>
                <a:pt x="2613440" y="151190"/>
              </a:lnTo>
              <a:lnTo>
                <a:pt x="0" y="151190"/>
              </a:lnTo>
              <a:lnTo>
                <a:pt x="0" y="30238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6B66355-5E39-41BD-AA93-EF7CF49B7B3C}">
      <dsp:nvSpPr>
        <dsp:cNvPr id="0" name=""/>
        <dsp:cNvSpPr/>
      </dsp:nvSpPr>
      <dsp:spPr>
        <a:xfrm>
          <a:off x="2987887" y="2009"/>
          <a:ext cx="2808246"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Normal Dağılımın Tespiti</a:t>
          </a:r>
          <a:endParaRPr lang="tr-TR" sz="1600" kern="1200"/>
        </a:p>
      </dsp:txBody>
      <dsp:txXfrm>
        <a:off x="2987887" y="2009"/>
        <a:ext cx="2808246" cy="719956"/>
      </dsp:txXfrm>
    </dsp:sp>
    <dsp:sp modelId="{1E3F99B5-1669-4A6F-AE75-858B782E5B8C}">
      <dsp:nvSpPr>
        <dsp:cNvPr id="0" name=""/>
        <dsp:cNvSpPr/>
      </dsp:nvSpPr>
      <dsp:spPr>
        <a:xfrm>
          <a:off x="1058614" y="1024346"/>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Grafikler ile (görsel)</a:t>
          </a:r>
          <a:endParaRPr lang="tr-TR" sz="1600" kern="1200"/>
        </a:p>
      </dsp:txBody>
      <dsp:txXfrm>
        <a:off x="1058614" y="1024346"/>
        <a:ext cx="1439912" cy="719956"/>
      </dsp:txXfrm>
    </dsp:sp>
    <dsp:sp modelId="{53D0E948-1B29-4789-9949-B5812435C927}">
      <dsp:nvSpPr>
        <dsp:cNvPr id="0" name=""/>
        <dsp:cNvSpPr/>
      </dsp:nvSpPr>
      <dsp:spPr>
        <a:xfrm>
          <a:off x="1418592" y="2046684"/>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Histogram</a:t>
          </a:r>
          <a:endParaRPr lang="tr-TR" sz="1600" kern="1200"/>
        </a:p>
      </dsp:txBody>
      <dsp:txXfrm>
        <a:off x="1418592" y="2046684"/>
        <a:ext cx="1439912" cy="719956"/>
      </dsp:txXfrm>
    </dsp:sp>
    <dsp:sp modelId="{12D9FAFC-E3F4-48AF-BC50-C362BA2D8F50}">
      <dsp:nvSpPr>
        <dsp:cNvPr id="0" name=""/>
        <dsp:cNvSpPr/>
      </dsp:nvSpPr>
      <dsp:spPr>
        <a:xfrm>
          <a:off x="1418592" y="3069021"/>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0" i="0" kern="1200" smtClean="0"/>
            <a:t>Stem-and-leaf plot </a:t>
          </a:r>
          <a:endParaRPr lang="tr-TR" sz="1600" kern="1200"/>
        </a:p>
      </dsp:txBody>
      <dsp:txXfrm>
        <a:off x="1418592" y="3069021"/>
        <a:ext cx="1439912" cy="719956"/>
      </dsp:txXfrm>
    </dsp:sp>
    <dsp:sp modelId="{29ABCA84-BBA9-4CF3-9438-1F9AAF4D0A57}">
      <dsp:nvSpPr>
        <dsp:cNvPr id="0" name=""/>
        <dsp:cNvSpPr/>
      </dsp:nvSpPr>
      <dsp:spPr>
        <a:xfrm>
          <a:off x="1418592" y="4091359"/>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0" i="0" kern="1200" smtClean="0"/>
            <a:t>Boxplot</a:t>
          </a:r>
          <a:endParaRPr lang="tr-TR" sz="1600" kern="1200"/>
        </a:p>
      </dsp:txBody>
      <dsp:txXfrm>
        <a:off x="1418592" y="4091359"/>
        <a:ext cx="1439912" cy="719956"/>
      </dsp:txXfrm>
    </dsp:sp>
    <dsp:sp modelId="{3C8C2C01-5A34-4F9F-B625-68D19A076F18}">
      <dsp:nvSpPr>
        <dsp:cNvPr id="0" name=""/>
        <dsp:cNvSpPr/>
      </dsp:nvSpPr>
      <dsp:spPr>
        <a:xfrm>
          <a:off x="1418592" y="5113697"/>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0" i="0" kern="1200" smtClean="0"/>
            <a:t>P-P plot (probability-probability plot)</a:t>
          </a:r>
          <a:endParaRPr lang="tr-TR" sz="1600" kern="1200"/>
        </a:p>
      </dsp:txBody>
      <dsp:txXfrm>
        <a:off x="1418592" y="5113697"/>
        <a:ext cx="1439912" cy="719956"/>
      </dsp:txXfrm>
    </dsp:sp>
    <dsp:sp modelId="{71BEEBDB-6313-45E3-A2F9-E66BBE64BB0F}">
      <dsp:nvSpPr>
        <dsp:cNvPr id="0" name=""/>
        <dsp:cNvSpPr/>
      </dsp:nvSpPr>
      <dsp:spPr>
        <a:xfrm>
          <a:off x="1418592" y="6136034"/>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b="0" i="0" kern="1200" smtClean="0"/>
            <a:t>Q-Q plot (quantile-quantile plot)</a:t>
          </a:r>
          <a:endParaRPr lang="tr-TR" sz="1600" kern="1200"/>
        </a:p>
      </dsp:txBody>
      <dsp:txXfrm>
        <a:off x="1418592" y="6136034"/>
        <a:ext cx="1439912" cy="719956"/>
      </dsp:txXfrm>
    </dsp:sp>
    <dsp:sp modelId="{686153EA-23E5-4DC8-93FF-E10ADBE35371}">
      <dsp:nvSpPr>
        <dsp:cNvPr id="0" name=""/>
        <dsp:cNvSpPr/>
      </dsp:nvSpPr>
      <dsp:spPr>
        <a:xfrm>
          <a:off x="2800908" y="1024346"/>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Merkezi ve dağılım ölçüleri ile</a:t>
          </a:r>
          <a:endParaRPr lang="tr-TR" sz="1600" kern="1200"/>
        </a:p>
      </dsp:txBody>
      <dsp:txXfrm>
        <a:off x="2800908" y="1024346"/>
        <a:ext cx="1439912" cy="719956"/>
      </dsp:txXfrm>
    </dsp:sp>
    <dsp:sp modelId="{F595DA09-6F9B-45EA-959A-876CFE8FA0DB}">
      <dsp:nvSpPr>
        <dsp:cNvPr id="0" name=""/>
        <dsp:cNvSpPr/>
      </dsp:nvSpPr>
      <dsp:spPr>
        <a:xfrm>
          <a:off x="4543201" y="1024346"/>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Skewness ve kurtosis ile (sayısal)</a:t>
          </a:r>
          <a:endParaRPr lang="tr-TR" sz="1600" kern="1200"/>
        </a:p>
      </dsp:txBody>
      <dsp:txXfrm>
        <a:off x="4543201" y="1024346"/>
        <a:ext cx="1439912" cy="719956"/>
      </dsp:txXfrm>
    </dsp:sp>
    <dsp:sp modelId="{25A532DD-1F6E-4C1D-8D3F-CBCD8FCE183B}">
      <dsp:nvSpPr>
        <dsp:cNvPr id="0" name=""/>
        <dsp:cNvSpPr/>
      </dsp:nvSpPr>
      <dsp:spPr>
        <a:xfrm>
          <a:off x="6285495" y="1024346"/>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İstatistiksel testler ile</a:t>
          </a:r>
          <a:endParaRPr lang="tr-TR" sz="1600" kern="1200"/>
        </a:p>
      </dsp:txBody>
      <dsp:txXfrm>
        <a:off x="6285495" y="1024346"/>
        <a:ext cx="1439912" cy="719956"/>
      </dsp:txXfrm>
    </dsp:sp>
    <dsp:sp modelId="{F08AFBC3-1FCD-419C-953B-09B603534F9C}">
      <dsp:nvSpPr>
        <dsp:cNvPr id="0" name=""/>
        <dsp:cNvSpPr/>
      </dsp:nvSpPr>
      <dsp:spPr>
        <a:xfrm>
          <a:off x="6645473" y="2046684"/>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Kolmogorov-Smirnov</a:t>
          </a:r>
          <a:endParaRPr lang="tr-TR" sz="1600" kern="1200"/>
        </a:p>
      </dsp:txBody>
      <dsp:txXfrm>
        <a:off x="6645473" y="2046684"/>
        <a:ext cx="1439912" cy="719956"/>
      </dsp:txXfrm>
    </dsp:sp>
    <dsp:sp modelId="{B96F54E3-A942-4562-8EFD-71B870E3A1B8}">
      <dsp:nvSpPr>
        <dsp:cNvPr id="0" name=""/>
        <dsp:cNvSpPr/>
      </dsp:nvSpPr>
      <dsp:spPr>
        <a:xfrm>
          <a:off x="6645473" y="3069021"/>
          <a:ext cx="1439912" cy="71995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tr-TR" sz="1600" kern="1200" smtClean="0"/>
            <a:t>Shapiro-Wilk</a:t>
          </a:r>
          <a:endParaRPr lang="tr-TR" sz="1600" kern="1200"/>
        </a:p>
      </dsp:txBody>
      <dsp:txXfrm>
        <a:off x="6645473" y="3069021"/>
        <a:ext cx="1439912" cy="71995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AB5CA6E-146B-4B66-82F9-D167253D0917}">
      <dsp:nvSpPr>
        <dsp:cNvPr id="0" name=""/>
        <dsp:cNvSpPr/>
      </dsp:nvSpPr>
      <dsp:spPr>
        <a:xfrm>
          <a:off x="6987452" y="3897110"/>
          <a:ext cx="280866" cy="2190759"/>
        </a:xfrm>
        <a:custGeom>
          <a:avLst/>
          <a:gdLst/>
          <a:ahLst/>
          <a:cxnLst/>
          <a:rect l="0" t="0" r="0" b="0"/>
          <a:pathLst>
            <a:path>
              <a:moveTo>
                <a:pt x="0" y="0"/>
              </a:moveTo>
              <a:lnTo>
                <a:pt x="0" y="2190759"/>
              </a:lnTo>
              <a:lnTo>
                <a:pt x="280866" y="219075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7B09E-EEC0-41E7-8FD7-72F585E015D3}">
      <dsp:nvSpPr>
        <dsp:cNvPr id="0" name=""/>
        <dsp:cNvSpPr/>
      </dsp:nvSpPr>
      <dsp:spPr>
        <a:xfrm>
          <a:off x="6987452" y="3897110"/>
          <a:ext cx="280866" cy="861324"/>
        </a:xfrm>
        <a:custGeom>
          <a:avLst/>
          <a:gdLst/>
          <a:ahLst/>
          <a:cxnLst/>
          <a:rect l="0" t="0" r="0" b="0"/>
          <a:pathLst>
            <a:path>
              <a:moveTo>
                <a:pt x="0" y="0"/>
              </a:moveTo>
              <a:lnTo>
                <a:pt x="0" y="861324"/>
              </a:lnTo>
              <a:lnTo>
                <a:pt x="280866" y="861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19F2F86-17D1-4308-8FE5-BC585FCF6AEB}">
      <dsp:nvSpPr>
        <dsp:cNvPr id="0" name=""/>
        <dsp:cNvSpPr/>
      </dsp:nvSpPr>
      <dsp:spPr>
        <a:xfrm>
          <a:off x="6603601" y="2567675"/>
          <a:ext cx="1132828" cy="393213"/>
        </a:xfrm>
        <a:custGeom>
          <a:avLst/>
          <a:gdLst/>
          <a:ahLst/>
          <a:cxnLst/>
          <a:rect l="0" t="0" r="0" b="0"/>
          <a:pathLst>
            <a:path>
              <a:moveTo>
                <a:pt x="0" y="0"/>
              </a:moveTo>
              <a:lnTo>
                <a:pt x="0" y="196606"/>
              </a:lnTo>
              <a:lnTo>
                <a:pt x="1132828" y="196606"/>
              </a:lnTo>
              <a:lnTo>
                <a:pt x="1132828" y="393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5B02FA7-B1E9-44B0-A89B-DA565F395839}">
      <dsp:nvSpPr>
        <dsp:cNvPr id="0" name=""/>
        <dsp:cNvSpPr/>
      </dsp:nvSpPr>
      <dsp:spPr>
        <a:xfrm>
          <a:off x="5470773" y="2567675"/>
          <a:ext cx="1132828" cy="393213"/>
        </a:xfrm>
        <a:custGeom>
          <a:avLst/>
          <a:gdLst/>
          <a:ahLst/>
          <a:cxnLst/>
          <a:rect l="0" t="0" r="0" b="0"/>
          <a:pathLst>
            <a:path>
              <a:moveTo>
                <a:pt x="1132828" y="0"/>
              </a:moveTo>
              <a:lnTo>
                <a:pt x="1132828" y="196606"/>
              </a:lnTo>
              <a:lnTo>
                <a:pt x="0" y="196606"/>
              </a:lnTo>
              <a:lnTo>
                <a:pt x="0" y="393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1386E9-F1F8-445E-AD49-3A924159A7CE}">
      <dsp:nvSpPr>
        <dsp:cNvPr id="0" name=""/>
        <dsp:cNvSpPr/>
      </dsp:nvSpPr>
      <dsp:spPr>
        <a:xfrm>
          <a:off x="4337944" y="1238240"/>
          <a:ext cx="2265657" cy="393213"/>
        </a:xfrm>
        <a:custGeom>
          <a:avLst/>
          <a:gdLst/>
          <a:ahLst/>
          <a:cxnLst/>
          <a:rect l="0" t="0" r="0" b="0"/>
          <a:pathLst>
            <a:path>
              <a:moveTo>
                <a:pt x="0" y="0"/>
              </a:moveTo>
              <a:lnTo>
                <a:pt x="0" y="196606"/>
              </a:lnTo>
              <a:lnTo>
                <a:pt x="2265657" y="196606"/>
              </a:lnTo>
              <a:lnTo>
                <a:pt x="2265657" y="393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E033EC-EC90-418D-8C23-233F2D6D6058}">
      <dsp:nvSpPr>
        <dsp:cNvPr id="0" name=""/>
        <dsp:cNvSpPr/>
      </dsp:nvSpPr>
      <dsp:spPr>
        <a:xfrm>
          <a:off x="2072287" y="2567675"/>
          <a:ext cx="1132828" cy="393213"/>
        </a:xfrm>
        <a:custGeom>
          <a:avLst/>
          <a:gdLst/>
          <a:ahLst/>
          <a:cxnLst/>
          <a:rect l="0" t="0" r="0" b="0"/>
          <a:pathLst>
            <a:path>
              <a:moveTo>
                <a:pt x="0" y="0"/>
              </a:moveTo>
              <a:lnTo>
                <a:pt x="0" y="196606"/>
              </a:lnTo>
              <a:lnTo>
                <a:pt x="1132828" y="196606"/>
              </a:lnTo>
              <a:lnTo>
                <a:pt x="1132828" y="393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E7D1C71-0273-4F18-BB2B-EF45A0E2896C}">
      <dsp:nvSpPr>
        <dsp:cNvPr id="0" name=""/>
        <dsp:cNvSpPr/>
      </dsp:nvSpPr>
      <dsp:spPr>
        <a:xfrm>
          <a:off x="190481" y="3897110"/>
          <a:ext cx="280866" cy="861324"/>
        </a:xfrm>
        <a:custGeom>
          <a:avLst/>
          <a:gdLst/>
          <a:ahLst/>
          <a:cxnLst/>
          <a:rect l="0" t="0" r="0" b="0"/>
          <a:pathLst>
            <a:path>
              <a:moveTo>
                <a:pt x="0" y="0"/>
              </a:moveTo>
              <a:lnTo>
                <a:pt x="0" y="861324"/>
              </a:lnTo>
              <a:lnTo>
                <a:pt x="280866" y="86132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D3878C-EBD5-4141-BAFC-585C2AC627C5}">
      <dsp:nvSpPr>
        <dsp:cNvPr id="0" name=""/>
        <dsp:cNvSpPr/>
      </dsp:nvSpPr>
      <dsp:spPr>
        <a:xfrm>
          <a:off x="939458" y="2567675"/>
          <a:ext cx="1132828" cy="393213"/>
        </a:xfrm>
        <a:custGeom>
          <a:avLst/>
          <a:gdLst/>
          <a:ahLst/>
          <a:cxnLst/>
          <a:rect l="0" t="0" r="0" b="0"/>
          <a:pathLst>
            <a:path>
              <a:moveTo>
                <a:pt x="1132828" y="0"/>
              </a:moveTo>
              <a:lnTo>
                <a:pt x="1132828" y="196606"/>
              </a:lnTo>
              <a:lnTo>
                <a:pt x="0" y="196606"/>
              </a:lnTo>
              <a:lnTo>
                <a:pt x="0" y="39321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A33B235-25AB-4740-8FA2-B4A17B40A3BE}">
      <dsp:nvSpPr>
        <dsp:cNvPr id="0" name=""/>
        <dsp:cNvSpPr/>
      </dsp:nvSpPr>
      <dsp:spPr>
        <a:xfrm>
          <a:off x="2072287" y="1238240"/>
          <a:ext cx="2265657" cy="393213"/>
        </a:xfrm>
        <a:custGeom>
          <a:avLst/>
          <a:gdLst/>
          <a:ahLst/>
          <a:cxnLst/>
          <a:rect l="0" t="0" r="0" b="0"/>
          <a:pathLst>
            <a:path>
              <a:moveTo>
                <a:pt x="2265657" y="0"/>
              </a:moveTo>
              <a:lnTo>
                <a:pt x="2265657" y="196606"/>
              </a:lnTo>
              <a:lnTo>
                <a:pt x="0" y="196606"/>
              </a:lnTo>
              <a:lnTo>
                <a:pt x="0" y="3932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921EAE-DE52-4D36-B0C6-5CDBBD1F8EEA}">
      <dsp:nvSpPr>
        <dsp:cNvPr id="0" name=""/>
        <dsp:cNvSpPr/>
      </dsp:nvSpPr>
      <dsp:spPr>
        <a:xfrm>
          <a:off x="2749222" y="302018"/>
          <a:ext cx="3177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Veri (Data)/ Değişken (Variable)</a:t>
          </a:r>
          <a:endParaRPr lang="tr-TR" sz="2100" kern="1200"/>
        </a:p>
      </dsp:txBody>
      <dsp:txXfrm>
        <a:off x="2749222" y="302018"/>
        <a:ext cx="3177443" cy="936221"/>
      </dsp:txXfrm>
    </dsp:sp>
    <dsp:sp modelId="{CD2315C4-7015-4123-9FD1-30F262DC82E5}">
      <dsp:nvSpPr>
        <dsp:cNvPr id="0" name=""/>
        <dsp:cNvSpPr/>
      </dsp:nvSpPr>
      <dsp:spPr>
        <a:xfrm>
          <a:off x="1136065" y="1631453"/>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Kalitatif (Nitel, Kategorik)</a:t>
          </a:r>
          <a:endParaRPr lang="tr-TR" sz="2100" kern="1200"/>
        </a:p>
      </dsp:txBody>
      <dsp:txXfrm>
        <a:off x="1136065" y="1631453"/>
        <a:ext cx="1872443" cy="936221"/>
      </dsp:txXfrm>
    </dsp:sp>
    <dsp:sp modelId="{8B5384F5-6DF6-4EE4-A2DC-575DBB06F2AE}">
      <dsp:nvSpPr>
        <dsp:cNvPr id="0" name=""/>
        <dsp:cNvSpPr/>
      </dsp:nvSpPr>
      <dsp:spPr>
        <a:xfrm>
          <a:off x="3237" y="2960889"/>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b="1" kern="1200" smtClean="0">
              <a:solidFill>
                <a:srgbClr val="FF0000"/>
              </a:solidFill>
            </a:rPr>
            <a:t>Nominal</a:t>
          </a:r>
          <a:endParaRPr lang="tr-TR" sz="2100" b="1" kern="1200">
            <a:solidFill>
              <a:srgbClr val="FF0000"/>
            </a:solidFill>
          </a:endParaRPr>
        </a:p>
      </dsp:txBody>
      <dsp:txXfrm>
        <a:off x="3237" y="2960889"/>
        <a:ext cx="1872443" cy="936221"/>
      </dsp:txXfrm>
    </dsp:sp>
    <dsp:sp modelId="{DD261A16-C9A1-4EB8-B3CB-E91F0BFD763B}">
      <dsp:nvSpPr>
        <dsp:cNvPr id="0" name=""/>
        <dsp:cNvSpPr/>
      </dsp:nvSpPr>
      <dsp:spPr>
        <a:xfrm>
          <a:off x="471347" y="4290324"/>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Binary (İkili)</a:t>
          </a:r>
          <a:endParaRPr lang="tr-TR" sz="2100" kern="1200"/>
        </a:p>
      </dsp:txBody>
      <dsp:txXfrm>
        <a:off x="471347" y="4290324"/>
        <a:ext cx="1872443" cy="936221"/>
      </dsp:txXfrm>
    </dsp:sp>
    <dsp:sp modelId="{56FB2D93-2F46-435A-8135-9F2AFE293D96}">
      <dsp:nvSpPr>
        <dsp:cNvPr id="0" name=""/>
        <dsp:cNvSpPr/>
      </dsp:nvSpPr>
      <dsp:spPr>
        <a:xfrm>
          <a:off x="2268894" y="2960889"/>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b="1" kern="1200" smtClean="0">
              <a:solidFill>
                <a:srgbClr val="FF0000"/>
              </a:solidFill>
            </a:rPr>
            <a:t>Ordinal</a:t>
          </a:r>
          <a:r>
            <a:rPr lang="tr-TR" sz="2100" kern="1200" smtClean="0"/>
            <a:t> (Sıralı)</a:t>
          </a:r>
          <a:endParaRPr lang="tr-TR" sz="2100" kern="1200"/>
        </a:p>
      </dsp:txBody>
      <dsp:txXfrm>
        <a:off x="2268894" y="2960889"/>
        <a:ext cx="1872443" cy="936221"/>
      </dsp:txXfrm>
    </dsp:sp>
    <dsp:sp modelId="{C1EC5091-7AED-4142-8ACA-8AFF3B3EFC59}">
      <dsp:nvSpPr>
        <dsp:cNvPr id="0" name=""/>
        <dsp:cNvSpPr/>
      </dsp:nvSpPr>
      <dsp:spPr>
        <a:xfrm>
          <a:off x="5667379" y="1631453"/>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Kantitatif (Nicel, Nümerik, Sayısal, </a:t>
          </a:r>
          <a:r>
            <a:rPr lang="tr-TR" sz="2100" b="1" kern="1200" smtClean="0">
              <a:solidFill>
                <a:srgbClr val="FF0000"/>
              </a:solidFill>
            </a:rPr>
            <a:t>Scale</a:t>
          </a:r>
          <a:r>
            <a:rPr lang="tr-TR" sz="2100" kern="1200" smtClean="0"/>
            <a:t>)</a:t>
          </a:r>
          <a:endParaRPr lang="tr-TR" sz="2100" kern="1200"/>
        </a:p>
      </dsp:txBody>
      <dsp:txXfrm>
        <a:off x="5667379" y="1631453"/>
        <a:ext cx="1872443" cy="936221"/>
      </dsp:txXfrm>
    </dsp:sp>
    <dsp:sp modelId="{737E6F33-DB14-48A1-B696-F3AFCFEBC5A6}">
      <dsp:nvSpPr>
        <dsp:cNvPr id="0" name=""/>
        <dsp:cNvSpPr/>
      </dsp:nvSpPr>
      <dsp:spPr>
        <a:xfrm>
          <a:off x="4534551" y="2960889"/>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Kesikli (Discrete)</a:t>
          </a:r>
          <a:endParaRPr lang="tr-TR" sz="2100" kern="1200"/>
        </a:p>
      </dsp:txBody>
      <dsp:txXfrm>
        <a:off x="4534551" y="2960889"/>
        <a:ext cx="1872443" cy="936221"/>
      </dsp:txXfrm>
    </dsp:sp>
    <dsp:sp modelId="{0539EFE2-6FF5-481B-9117-EFC93C38B1A8}">
      <dsp:nvSpPr>
        <dsp:cNvPr id="0" name=""/>
        <dsp:cNvSpPr/>
      </dsp:nvSpPr>
      <dsp:spPr>
        <a:xfrm>
          <a:off x="6800208" y="2960889"/>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Sürekli (Continuous)</a:t>
          </a:r>
          <a:endParaRPr lang="tr-TR" sz="2100" kern="1200"/>
        </a:p>
      </dsp:txBody>
      <dsp:txXfrm>
        <a:off x="6800208" y="2960889"/>
        <a:ext cx="1872443" cy="936221"/>
      </dsp:txXfrm>
    </dsp:sp>
    <dsp:sp modelId="{A38639C3-A4FA-4554-B54A-B2619D8365BA}">
      <dsp:nvSpPr>
        <dsp:cNvPr id="0" name=""/>
        <dsp:cNvSpPr/>
      </dsp:nvSpPr>
      <dsp:spPr>
        <a:xfrm>
          <a:off x="7268319" y="4290324"/>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Aralıklı (Interval)</a:t>
          </a:r>
          <a:endParaRPr lang="tr-TR" sz="2100" kern="1200"/>
        </a:p>
      </dsp:txBody>
      <dsp:txXfrm>
        <a:off x="7268319" y="4290324"/>
        <a:ext cx="1872443" cy="936221"/>
      </dsp:txXfrm>
    </dsp:sp>
    <dsp:sp modelId="{38B8DA63-CD4F-481D-97E2-05DFFBDEC0BF}">
      <dsp:nvSpPr>
        <dsp:cNvPr id="0" name=""/>
        <dsp:cNvSpPr/>
      </dsp:nvSpPr>
      <dsp:spPr>
        <a:xfrm>
          <a:off x="7268319" y="5619759"/>
          <a:ext cx="1872443" cy="936221"/>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tr-TR" sz="2100" kern="1200" smtClean="0"/>
            <a:t>Oranlı (Ratio)</a:t>
          </a:r>
          <a:endParaRPr lang="tr-TR" sz="2100" kern="1200"/>
        </a:p>
      </dsp:txBody>
      <dsp:txXfrm>
        <a:off x="7268319" y="5619759"/>
        <a:ext cx="1872443" cy="936221"/>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ED24329-1DAB-423B-BA20-BF6657E5ACFF}">
      <dsp:nvSpPr>
        <dsp:cNvPr id="0" name=""/>
        <dsp:cNvSpPr/>
      </dsp:nvSpPr>
      <dsp:spPr>
        <a:xfrm>
          <a:off x="4780508" y="3155332"/>
          <a:ext cx="390952" cy="3049432"/>
        </a:xfrm>
        <a:custGeom>
          <a:avLst/>
          <a:gdLst/>
          <a:ahLst/>
          <a:cxnLst/>
          <a:rect l="0" t="0" r="0" b="0"/>
          <a:pathLst>
            <a:path>
              <a:moveTo>
                <a:pt x="0" y="0"/>
              </a:moveTo>
              <a:lnTo>
                <a:pt x="0" y="3049432"/>
              </a:lnTo>
              <a:lnTo>
                <a:pt x="390952" y="304943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D38AEE-37B1-4469-92FE-A9151063975B}">
      <dsp:nvSpPr>
        <dsp:cNvPr id="0" name=""/>
        <dsp:cNvSpPr/>
      </dsp:nvSpPr>
      <dsp:spPr>
        <a:xfrm>
          <a:off x="4780508" y="3155332"/>
          <a:ext cx="390952" cy="1198922"/>
        </a:xfrm>
        <a:custGeom>
          <a:avLst/>
          <a:gdLst/>
          <a:ahLst/>
          <a:cxnLst/>
          <a:rect l="0" t="0" r="0" b="0"/>
          <a:pathLst>
            <a:path>
              <a:moveTo>
                <a:pt x="0" y="0"/>
              </a:moveTo>
              <a:lnTo>
                <a:pt x="0" y="1198922"/>
              </a:lnTo>
              <a:lnTo>
                <a:pt x="390952" y="119892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4B5F7DA-50EC-45B1-9E0A-447CCA7F686B}">
      <dsp:nvSpPr>
        <dsp:cNvPr id="0" name=""/>
        <dsp:cNvSpPr/>
      </dsp:nvSpPr>
      <dsp:spPr>
        <a:xfrm>
          <a:off x="4246205" y="1304822"/>
          <a:ext cx="1576843" cy="547334"/>
        </a:xfrm>
        <a:custGeom>
          <a:avLst/>
          <a:gdLst/>
          <a:ahLst/>
          <a:cxnLst/>
          <a:rect l="0" t="0" r="0" b="0"/>
          <a:pathLst>
            <a:path>
              <a:moveTo>
                <a:pt x="0" y="0"/>
              </a:moveTo>
              <a:lnTo>
                <a:pt x="0" y="273667"/>
              </a:lnTo>
              <a:lnTo>
                <a:pt x="1576843" y="273667"/>
              </a:lnTo>
              <a:lnTo>
                <a:pt x="1576843" y="5473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CF7905-C387-4616-ACD1-277E00413467}">
      <dsp:nvSpPr>
        <dsp:cNvPr id="0" name=""/>
        <dsp:cNvSpPr/>
      </dsp:nvSpPr>
      <dsp:spPr>
        <a:xfrm>
          <a:off x="2669362" y="1304822"/>
          <a:ext cx="1576843" cy="547334"/>
        </a:xfrm>
        <a:custGeom>
          <a:avLst/>
          <a:gdLst/>
          <a:ahLst/>
          <a:cxnLst/>
          <a:rect l="0" t="0" r="0" b="0"/>
          <a:pathLst>
            <a:path>
              <a:moveTo>
                <a:pt x="1576843" y="0"/>
              </a:moveTo>
              <a:lnTo>
                <a:pt x="1576843" y="273667"/>
              </a:lnTo>
              <a:lnTo>
                <a:pt x="0" y="273667"/>
              </a:lnTo>
              <a:lnTo>
                <a:pt x="0" y="547334"/>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62B346-7EF5-419B-B30F-51D196A1F9BA}">
      <dsp:nvSpPr>
        <dsp:cNvPr id="0" name=""/>
        <dsp:cNvSpPr/>
      </dsp:nvSpPr>
      <dsp:spPr>
        <a:xfrm>
          <a:off x="2943029" y="1646"/>
          <a:ext cx="2606352" cy="13031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Regresyon Analizi</a:t>
          </a:r>
          <a:endParaRPr lang="tr-TR" sz="2200" kern="1200"/>
        </a:p>
      </dsp:txBody>
      <dsp:txXfrm>
        <a:off x="2943029" y="1646"/>
        <a:ext cx="2606352" cy="1303176"/>
      </dsp:txXfrm>
    </dsp:sp>
    <dsp:sp modelId="{2AA87D94-0A06-40B3-B094-EC21B8BC5892}">
      <dsp:nvSpPr>
        <dsp:cNvPr id="0" name=""/>
        <dsp:cNvSpPr/>
      </dsp:nvSpPr>
      <dsp:spPr>
        <a:xfrm>
          <a:off x="1366186" y="1852156"/>
          <a:ext cx="2606352" cy="13031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Lojistik </a:t>
          </a:r>
        </a:p>
        <a:p>
          <a:pPr lvl="0" algn="ctr" defTabSz="977900">
            <a:lnSpc>
              <a:spcPct val="90000"/>
            </a:lnSpc>
            <a:spcBef>
              <a:spcPct val="0"/>
            </a:spcBef>
            <a:spcAft>
              <a:spcPct val="35000"/>
            </a:spcAft>
          </a:pPr>
          <a:r>
            <a:rPr lang="tr-TR" sz="2200" kern="1200" smtClean="0"/>
            <a:t>(bağımlı değişken; kategorik)</a:t>
          </a:r>
          <a:endParaRPr lang="tr-TR" sz="2200" kern="1200"/>
        </a:p>
      </dsp:txBody>
      <dsp:txXfrm>
        <a:off x="1366186" y="1852156"/>
        <a:ext cx="2606352" cy="1303176"/>
      </dsp:txXfrm>
    </dsp:sp>
    <dsp:sp modelId="{466C1FD1-8714-4166-B1B1-BBF6EFF347FF}">
      <dsp:nvSpPr>
        <dsp:cNvPr id="0" name=""/>
        <dsp:cNvSpPr/>
      </dsp:nvSpPr>
      <dsp:spPr>
        <a:xfrm>
          <a:off x="4519872" y="1852156"/>
          <a:ext cx="2606352" cy="13031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Lineer/doğrusal (bağımlı değişken; nümerik ve normal dağılmış)</a:t>
          </a:r>
          <a:endParaRPr lang="tr-TR" sz="2200" kern="1200"/>
        </a:p>
      </dsp:txBody>
      <dsp:txXfrm>
        <a:off x="4519872" y="1852156"/>
        <a:ext cx="2606352" cy="1303176"/>
      </dsp:txXfrm>
    </dsp:sp>
    <dsp:sp modelId="{7F4008CF-5141-4ADE-A26B-99250CC5BA7F}">
      <dsp:nvSpPr>
        <dsp:cNvPr id="0" name=""/>
        <dsp:cNvSpPr/>
      </dsp:nvSpPr>
      <dsp:spPr>
        <a:xfrm>
          <a:off x="5171461" y="3702667"/>
          <a:ext cx="2606352" cy="13031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Basit </a:t>
          </a:r>
        </a:p>
        <a:p>
          <a:pPr lvl="0" algn="ctr" defTabSz="977900">
            <a:lnSpc>
              <a:spcPct val="90000"/>
            </a:lnSpc>
            <a:spcBef>
              <a:spcPct val="0"/>
            </a:spcBef>
            <a:spcAft>
              <a:spcPct val="35000"/>
            </a:spcAft>
          </a:pPr>
          <a:r>
            <a:rPr lang="tr-TR" sz="2200" kern="1200" smtClean="0"/>
            <a:t>(bağımsız değişken 1 tane)</a:t>
          </a:r>
          <a:endParaRPr lang="tr-TR" sz="2200" kern="1200"/>
        </a:p>
      </dsp:txBody>
      <dsp:txXfrm>
        <a:off x="5171461" y="3702667"/>
        <a:ext cx="2606352" cy="1303176"/>
      </dsp:txXfrm>
    </dsp:sp>
    <dsp:sp modelId="{4EE464EF-D1ED-4366-ABB4-9CA068F9767E}">
      <dsp:nvSpPr>
        <dsp:cNvPr id="0" name=""/>
        <dsp:cNvSpPr/>
      </dsp:nvSpPr>
      <dsp:spPr>
        <a:xfrm>
          <a:off x="5171461" y="5553177"/>
          <a:ext cx="2606352" cy="130317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smtClean="0"/>
            <a:t>Çoklu </a:t>
          </a:r>
        </a:p>
        <a:p>
          <a:pPr lvl="0" algn="ctr" defTabSz="977900">
            <a:lnSpc>
              <a:spcPct val="90000"/>
            </a:lnSpc>
            <a:spcBef>
              <a:spcPct val="0"/>
            </a:spcBef>
            <a:spcAft>
              <a:spcPct val="35000"/>
            </a:spcAft>
          </a:pPr>
          <a:r>
            <a:rPr lang="tr-TR" sz="2200" kern="1200" smtClean="0"/>
            <a:t>(bağımsız değişken 1’den fazla)</a:t>
          </a:r>
          <a:endParaRPr lang="tr-TR" sz="2200" kern="1200"/>
        </a:p>
      </dsp:txBody>
      <dsp:txXfrm>
        <a:off x="5171461" y="5553177"/>
        <a:ext cx="2606352" cy="130317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05.01.2021</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05.01.2021</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smtClean="0"/>
              <a:t>Bilimsel Araştırma Yöntemleri-3</a:t>
            </a:r>
            <a:endParaRPr lang="tr-T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p:txBody>
          <a:bodyPr/>
          <a:lstStyle/>
          <a:p>
            <a:r>
              <a:rPr lang="tr-TR" smtClean="0"/>
              <a:t>Normal Dağılım</a:t>
            </a:r>
            <a:br>
              <a:rPr lang="tr-TR" smtClean="0"/>
            </a:br>
            <a:r>
              <a:rPr lang="tr-TR" smtClean="0"/>
              <a:t>( Gaussian Dağılım)</a:t>
            </a:r>
            <a:endParaRPr lang="tr-T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76672"/>
            <a:ext cx="8229600" cy="6048672"/>
          </a:xfrm>
        </p:spPr>
        <p:txBody>
          <a:bodyPr>
            <a:normAutofit fontScale="92500" lnSpcReduction="20000"/>
          </a:bodyPr>
          <a:lstStyle/>
          <a:p>
            <a:r>
              <a:rPr lang="tr-TR" smtClean="0"/>
              <a:t>Veriler üzerinde istatistiksel analizler yapmadan önce, gruplardaki verilerin normal dağılıma uyup uymadığını belirlemek gerekir.</a:t>
            </a:r>
          </a:p>
          <a:p>
            <a:endParaRPr lang="tr-TR" smtClean="0"/>
          </a:p>
          <a:p>
            <a:r>
              <a:rPr lang="tr-TR" smtClean="0"/>
              <a:t>Parametrik analizler (student t testi, tek yönlü ANOVA, lineer regresyon ve Pearson korelasyon analizi) yapabilmek için gruplardaki veriler normal dağılmalı ve grup varyansları homojen olmalıdır. Aksi halde, nonparametrik analizler (Mann-Whitney U, Kruskal-Wallis, Spearman korelasyon analizi) tercih edilir.</a:t>
            </a:r>
          </a:p>
          <a:p>
            <a:endParaRPr lang="tr-TR" smtClean="0"/>
          </a:p>
          <a:p>
            <a:r>
              <a:rPr lang="tr-TR" smtClean="0"/>
              <a:t>Normal dağılımın tespiti, değişkenler için referans aralıklar oluşturulurken de önemlidir.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229600" cy="5976664"/>
          </a:xfrm>
        </p:spPr>
        <p:txBody>
          <a:bodyPr>
            <a:normAutofit fontScale="85000" lnSpcReduction="10000"/>
          </a:bodyPr>
          <a:lstStyle/>
          <a:p>
            <a:r>
              <a:rPr lang="tr-TR" smtClean="0"/>
              <a:t>Örnek sayıları eşit olduğunda ANOVA’nın normallikten bir miktar sapmaya karşı “dirençli” olduğu söylense de, buna güvenerek verinin dağılımını değerlendirme prosedürünün atlanması önerilmez. </a:t>
            </a:r>
          </a:p>
          <a:p>
            <a:endParaRPr lang="tr-TR" smtClean="0"/>
          </a:p>
          <a:p>
            <a:r>
              <a:rPr lang="tr-TR" smtClean="0"/>
              <a:t>Normallik varsayımının kabul edilebilir olup olmadığını değerlendirmek için; görsel inceleme, Skewness ve Kurtosis değerleri ve normallik testlerinin bir kombinasyonu kullanılabilir. </a:t>
            </a:r>
          </a:p>
          <a:p>
            <a:endParaRPr lang="tr-TR" smtClean="0"/>
          </a:p>
          <a:p>
            <a:r>
              <a:rPr lang="tr-TR" smtClean="0"/>
              <a:t>Verilerin normallikten önemli ölçüde saptığı anlaşılacak olursa, ya verilerde logaritmik dönüşüm denenir ya da normallik varsayımının gerekli olmadığı nonparametrik testler tercih edilir.</a:t>
            </a:r>
          </a:p>
          <a:p>
            <a:endParaRPr lang="tr-TR" smtClean="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32656"/>
            <a:ext cx="8229600" cy="6192688"/>
          </a:xfrm>
        </p:spPr>
        <p:txBody>
          <a:bodyPr>
            <a:normAutofit fontScale="92500" lnSpcReduction="10000"/>
          </a:bodyPr>
          <a:lstStyle/>
          <a:p>
            <a:r>
              <a:rPr lang="tr-TR" smtClean="0"/>
              <a:t>Yeterince geniş örneklem büyüklüklerinde (&gt; 30 veya &gt;40), normallik varsayımının ihlali çok büyük (major) sorunlara neden olmaz (Ghasemi ve Zahediasl 2012).</a:t>
            </a:r>
          </a:p>
          <a:p>
            <a:endParaRPr lang="tr-TR" smtClean="0"/>
          </a:p>
          <a:p>
            <a:r>
              <a:rPr lang="tr-TR" smtClean="0"/>
              <a:t>Merkezi limit teoremine göre, geniş örneklerde (&gt; 30 veya &gt;40) dağılım normal olma eğilimindedir.</a:t>
            </a:r>
          </a:p>
          <a:p>
            <a:endParaRPr lang="tr-TR" smtClean="0"/>
          </a:p>
          <a:p>
            <a:r>
              <a:rPr lang="tr-TR" smtClean="0"/>
              <a:t>Yüzlerce gözlemden oluşan örneklerimiz varsa verilerin dağılımını görmezden gelebiliriz; yani verilerimiz normal olarak dağılmadığında bile parametrik prosedürleri kullanabiliriz (Ghasemi ve Zahediasl 2012). </a:t>
            </a:r>
            <a:endParaRPr lang="tr-T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Histogram (Frekans Dağılımı)</a:t>
            </a:r>
            <a:endParaRPr lang="tr-TR"/>
          </a:p>
        </p:txBody>
      </p:sp>
      <p:sp>
        <p:nvSpPr>
          <p:cNvPr id="3" name="2 İçerik Yer Tutucusu"/>
          <p:cNvSpPr>
            <a:spLocks noGrp="1"/>
          </p:cNvSpPr>
          <p:nvPr>
            <p:ph idx="1"/>
          </p:nvPr>
        </p:nvSpPr>
        <p:spPr>
          <a:xfrm>
            <a:off x="457200" y="1268760"/>
            <a:ext cx="8229600" cy="5256584"/>
          </a:xfrm>
        </p:spPr>
        <p:txBody>
          <a:bodyPr>
            <a:normAutofit fontScale="92500" lnSpcReduction="20000"/>
          </a:bodyPr>
          <a:lstStyle/>
          <a:p>
            <a:r>
              <a:rPr lang="tr-TR" smtClean="0"/>
              <a:t>Görsel (vizüel) yöntemler subjektiftir, nispeten güvenilmezdir ve dağılımın normalliğini garanti etmez.</a:t>
            </a:r>
          </a:p>
          <a:p>
            <a:endParaRPr lang="tr-TR" smtClean="0"/>
          </a:p>
          <a:p>
            <a:r>
              <a:rPr lang="tr-TR" smtClean="0"/>
              <a:t>Normal dağılım eğrisi, çan eğrisi şeklinde olur; sağ ve sol yan simetriktir ve birbirlerinin ayna görüntüsüdür.</a:t>
            </a:r>
          </a:p>
          <a:p>
            <a:endParaRPr lang="tr-TR" smtClean="0"/>
          </a:p>
          <a:p>
            <a:r>
              <a:rPr lang="tr-TR" smtClean="0"/>
              <a:t>Histogram ile şunlara bakılabilir:</a:t>
            </a:r>
          </a:p>
          <a:p>
            <a:pPr lvl="1"/>
            <a:r>
              <a:rPr lang="tr-TR" smtClean="0"/>
              <a:t>Dağılım eğrisi çan şeklinde midir?</a:t>
            </a:r>
          </a:p>
          <a:p>
            <a:pPr lvl="1"/>
            <a:r>
              <a:rPr lang="tr-TR" smtClean="0"/>
              <a:t>Verilerde boşluklar var mıdır?</a:t>
            </a:r>
          </a:p>
          <a:p>
            <a:pPr lvl="1"/>
            <a:r>
              <a:rPr lang="tr-TR" smtClean="0"/>
              <a:t>Uç değerler (outliers) var mıdır?</a:t>
            </a:r>
          </a:p>
          <a:p>
            <a:endParaRPr lang="tr-T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Dal-Yaprak Grafiği </a:t>
            </a:r>
            <a:br>
              <a:rPr lang="tr-TR" smtClean="0"/>
            </a:br>
            <a:r>
              <a:rPr lang="tr-TR" smtClean="0"/>
              <a:t>(Stem-and-Leaf Plot)</a:t>
            </a:r>
            <a:endParaRPr lang="tr-TR"/>
          </a:p>
        </p:txBody>
      </p:sp>
      <p:sp>
        <p:nvSpPr>
          <p:cNvPr id="3" name="2 İçerik Yer Tutucusu"/>
          <p:cNvSpPr>
            <a:spLocks noGrp="1"/>
          </p:cNvSpPr>
          <p:nvPr>
            <p:ph idx="1"/>
          </p:nvPr>
        </p:nvSpPr>
        <p:spPr/>
        <p:txBody>
          <a:bodyPr/>
          <a:lstStyle/>
          <a:p>
            <a:r>
              <a:rPr lang="tr-TR" smtClean="0"/>
              <a:t>Histograma benzer.</a:t>
            </a:r>
          </a:p>
          <a:p>
            <a:endParaRPr lang="tr-TR" smtClean="0"/>
          </a:p>
          <a:p>
            <a:r>
              <a:rPr lang="tr-TR" smtClean="0"/>
              <a:t>Veriler dal ve yapraklara ayrılır ve sıklıkları ifade edilir.</a:t>
            </a:r>
          </a:p>
          <a:p>
            <a:endParaRPr lang="tr-TR" smtClean="0"/>
          </a:p>
          <a:p>
            <a:r>
              <a:rPr lang="tr-TR" smtClean="0"/>
              <a:t>Uç değerler görülebilir.</a:t>
            </a:r>
            <a:endParaRPr lang="tr-T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Boxplot (Kutu Grafiği)</a:t>
            </a:r>
            <a:endParaRPr lang="tr-TR"/>
          </a:p>
        </p:txBody>
      </p:sp>
      <p:sp>
        <p:nvSpPr>
          <p:cNvPr id="3" name="2 İçerik Yer Tutucusu"/>
          <p:cNvSpPr>
            <a:spLocks noGrp="1"/>
          </p:cNvSpPr>
          <p:nvPr>
            <p:ph idx="1"/>
          </p:nvPr>
        </p:nvSpPr>
        <p:spPr>
          <a:xfrm>
            <a:off x="457200" y="1600200"/>
            <a:ext cx="8229600" cy="4925144"/>
          </a:xfrm>
        </p:spPr>
        <p:txBody>
          <a:bodyPr>
            <a:normAutofit fontScale="85000" lnSpcReduction="10000"/>
          </a:bodyPr>
          <a:lstStyle/>
          <a:p>
            <a:r>
              <a:rPr lang="tr-TR" smtClean="0"/>
              <a:t>Kutunun içindeki çizgi medyandır.</a:t>
            </a:r>
          </a:p>
          <a:p>
            <a:endParaRPr lang="tr-TR" smtClean="0"/>
          </a:p>
          <a:p>
            <a:r>
              <a:rPr lang="tr-TR" smtClean="0"/>
              <a:t>Kutuyu 25. ve 75. persentiller arasındaki alan oluşturur.</a:t>
            </a:r>
          </a:p>
          <a:p>
            <a:endParaRPr lang="tr-TR" smtClean="0"/>
          </a:p>
          <a:p>
            <a:r>
              <a:rPr lang="tr-TR" smtClean="0"/>
              <a:t>Kutudan aşağı ve yukarı doğru uzanan çizgiler kutunun uçlarından 1.5 kutuluk genişliğe kadar uzanabilir. Bunun dışında kalan değerler uç değer olarak kabul edilir.</a:t>
            </a:r>
          </a:p>
          <a:p>
            <a:endParaRPr lang="tr-TR" smtClean="0"/>
          </a:p>
          <a:p>
            <a:r>
              <a:rPr lang="tr-TR" smtClean="0"/>
              <a:t>Ortanca çizgiye göre simetrik duran ve simetrik çizgileri olan bir kutu grafiği, verilerin normal dağılıma sahip olduğunu düşündürür.</a:t>
            </a:r>
            <a:endParaRPr lang="tr-T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Evolution of a ggplot"/>
          <p:cNvPicPr>
            <a:picLocks noChangeAspect="1" noChangeArrowheads="1"/>
          </p:cNvPicPr>
          <p:nvPr/>
        </p:nvPicPr>
        <p:blipFill>
          <a:blip r:embed="rId2" cstate="print"/>
          <a:srcRect/>
          <a:stretch>
            <a:fillRect/>
          </a:stretch>
        </p:blipFill>
        <p:spPr bwMode="auto">
          <a:xfrm>
            <a:off x="0" y="620688"/>
            <a:ext cx="9144000" cy="521144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Q-Q Plot</a:t>
            </a:r>
            <a:endParaRPr lang="tr-TR"/>
          </a:p>
        </p:txBody>
      </p:sp>
      <p:sp>
        <p:nvSpPr>
          <p:cNvPr id="3" name="2 İçerik Yer Tutucusu"/>
          <p:cNvSpPr>
            <a:spLocks noGrp="1"/>
          </p:cNvSpPr>
          <p:nvPr>
            <p:ph idx="1"/>
          </p:nvPr>
        </p:nvSpPr>
        <p:spPr/>
        <p:txBody>
          <a:bodyPr>
            <a:normAutofit fontScale="77500" lnSpcReduction="20000"/>
          </a:bodyPr>
          <a:lstStyle/>
          <a:p>
            <a:pPr marL="342900" lvl="1" indent="-342900">
              <a:buFont typeface="Arial" pitchFamily="34" charset="0"/>
              <a:buChar char="•"/>
            </a:pPr>
            <a:r>
              <a:rPr lang="tr-TR" sz="3200" smtClean="0"/>
              <a:t>Geniş örnek büyüklüklerinde Q-Q Plot’un değerlendirilmesi P-P Plot’unkine göre daha kolay olur.</a:t>
            </a:r>
          </a:p>
          <a:p>
            <a:pPr marL="342900" lvl="1" indent="-342900">
              <a:buFont typeface="Arial" pitchFamily="34" charset="0"/>
              <a:buChar char="•"/>
            </a:pPr>
            <a:endParaRPr lang="tr-TR" sz="3200" smtClean="0"/>
          </a:p>
          <a:p>
            <a:pPr marL="342900" lvl="1" indent="-342900">
              <a:buFont typeface="Arial" pitchFamily="34" charset="0"/>
              <a:buChar char="•"/>
            </a:pPr>
            <a:r>
              <a:rPr lang="en-US" sz="3200" smtClean="0"/>
              <a:t>Analy</a:t>
            </a:r>
            <a:r>
              <a:rPr lang="tr-TR" sz="3200" smtClean="0"/>
              <a:t>ze</a:t>
            </a:r>
            <a:r>
              <a:rPr lang="en-US" sz="3200" smtClean="0"/>
              <a:t> → Descriptive Statistics →</a:t>
            </a:r>
            <a:r>
              <a:rPr lang="tr-TR" sz="3200" smtClean="0"/>
              <a:t> Q-Q Plots</a:t>
            </a:r>
          </a:p>
          <a:p>
            <a:pPr>
              <a:buNone/>
            </a:pPr>
            <a:endParaRPr lang="tr-TR" smtClean="0"/>
          </a:p>
          <a:p>
            <a:r>
              <a:rPr lang="tr-TR" smtClean="0"/>
              <a:t>Herhangi bir dağılımı normal dağılımla karşılaştırmak ve bu iki dağılımın ne kadar örtüştüğünü gözlemlemek için kullanılabilir.</a:t>
            </a:r>
          </a:p>
          <a:p>
            <a:endParaRPr lang="tr-TR" smtClean="0"/>
          </a:p>
          <a:p>
            <a:r>
              <a:rPr lang="tr-TR" smtClean="0"/>
              <a:t>Eğer veri, normal dağılmışsa, veriler diagonal çizgi boyunca sıralanacaktır. Eğer veri normal dağılmamışsa, çizgi diagonal (çapraz, köşegen) olmayacak ya da veriler diagonal çizgi boyunca sıralanmayacaktır.</a:t>
            </a:r>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408712"/>
          </a:xfrm>
        </p:spPr>
        <p:txBody>
          <a:bodyPr>
            <a:normAutofit lnSpcReduction="10000"/>
          </a:bodyPr>
          <a:lstStyle/>
          <a:p>
            <a:r>
              <a:rPr lang="tr-TR" smtClean="0"/>
              <a:t>Tanımlayıcı istatistikler</a:t>
            </a:r>
          </a:p>
          <a:p>
            <a:r>
              <a:rPr lang="tr-TR" smtClean="0"/>
              <a:t>Normal dağılım</a:t>
            </a:r>
          </a:p>
          <a:p>
            <a:r>
              <a:rPr lang="tr-TR" smtClean="0"/>
              <a:t>Varyans homojenliği</a:t>
            </a:r>
          </a:p>
          <a:p>
            <a:r>
              <a:rPr lang="tr-TR" smtClean="0"/>
              <a:t>Veri çeşitleri</a:t>
            </a:r>
          </a:p>
          <a:p>
            <a:r>
              <a:rPr lang="tr-TR" smtClean="0"/>
              <a:t>Student t testi</a:t>
            </a:r>
          </a:p>
          <a:p>
            <a:r>
              <a:rPr lang="tr-TR" smtClean="0"/>
              <a:t>Mann Whitney U testi</a:t>
            </a:r>
          </a:p>
          <a:p>
            <a:r>
              <a:rPr lang="tr-TR" smtClean="0"/>
              <a:t>Tek yönlü ANOVA testi</a:t>
            </a:r>
          </a:p>
          <a:p>
            <a:r>
              <a:rPr lang="tr-TR" smtClean="0"/>
              <a:t>Kruskal-Wallis testi</a:t>
            </a:r>
          </a:p>
          <a:p>
            <a:r>
              <a:rPr lang="tr-TR" smtClean="0"/>
              <a:t>Regresyon testleri</a:t>
            </a:r>
          </a:p>
          <a:p>
            <a:r>
              <a:rPr lang="tr-TR" smtClean="0"/>
              <a:t>ROC analizi</a:t>
            </a:r>
          </a:p>
          <a:p>
            <a:r>
              <a:rPr lang="tr-TR" smtClean="0"/>
              <a:t>Referans aralıkların belirlenmesi</a:t>
            </a:r>
          </a:p>
          <a:p>
            <a:endParaRPr lang="tr-T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20000"/>
          </a:bodyPr>
          <a:lstStyle/>
          <a:p>
            <a:r>
              <a:rPr lang="tr-TR" smtClean="0"/>
              <a:t>Q-Q Plot değerlendirilirken,</a:t>
            </a:r>
          </a:p>
          <a:p>
            <a:pPr lvl="1"/>
            <a:endParaRPr lang="tr-TR" smtClean="0"/>
          </a:p>
          <a:p>
            <a:pPr lvl="1"/>
            <a:r>
              <a:rPr lang="tr-TR" smtClean="0"/>
              <a:t>Çizgi çapraza yakın bir açı yapıyor mu? (Köşegen özellik gösteriyor mu?)</a:t>
            </a:r>
          </a:p>
          <a:p>
            <a:pPr lvl="1"/>
            <a:endParaRPr lang="tr-TR" smtClean="0"/>
          </a:p>
          <a:p>
            <a:pPr lvl="1"/>
            <a:r>
              <a:rPr lang="tr-TR" smtClean="0"/>
              <a:t>Değerler çizginin üzerinde veya çizgiye yakın mı sıralanıyor?</a:t>
            </a:r>
          </a:p>
          <a:p>
            <a:pPr lvl="1">
              <a:buNone/>
            </a:pPr>
            <a:endParaRPr lang="tr-TR" smtClean="0"/>
          </a:p>
          <a:p>
            <a:pPr lvl="1">
              <a:buNone/>
            </a:pPr>
            <a:r>
              <a:rPr lang="tr-TR" smtClean="0"/>
              <a:t>Her iki açıdan da değerlendirmek gerekir! Yani çizgi köşegen özellikte olsa bile, eğer noktalar çizgiden uzak yerleşimli ise, bu durum normallikten sapmaya işaret eder.</a:t>
            </a:r>
            <a:endParaRPr lang="tr-T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288032"/>
          </a:xfrm>
        </p:spPr>
        <p:txBody>
          <a:bodyPr>
            <a:normAutofit fontScale="90000"/>
          </a:bodyPr>
          <a:lstStyle/>
          <a:p>
            <a:r>
              <a:rPr lang="tr-TR" smtClean="0"/>
              <a:t>Merkezi Ölçüler</a:t>
            </a:r>
            <a:endParaRPr lang="tr-TR"/>
          </a:p>
        </p:txBody>
      </p:sp>
      <p:pic>
        <p:nvPicPr>
          <p:cNvPr id="4" name="Picture 2"/>
          <p:cNvPicPr>
            <a:picLocks noChangeAspect="1" noChangeArrowheads="1"/>
          </p:cNvPicPr>
          <p:nvPr/>
        </p:nvPicPr>
        <p:blipFill>
          <a:blip r:embed="rId2" cstate="print"/>
          <a:srcRect/>
          <a:stretch>
            <a:fillRect/>
          </a:stretch>
        </p:blipFill>
        <p:spPr bwMode="auto">
          <a:xfrm>
            <a:off x="539552" y="593304"/>
            <a:ext cx="8352928" cy="62646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Skewness ve Kurtosis</a:t>
            </a:r>
            <a:endParaRPr lang="tr-TR"/>
          </a:p>
        </p:txBody>
      </p:sp>
      <p:sp>
        <p:nvSpPr>
          <p:cNvPr id="3" name="2 İçerik Yer Tutucusu"/>
          <p:cNvSpPr>
            <a:spLocks noGrp="1"/>
          </p:cNvSpPr>
          <p:nvPr>
            <p:ph idx="1"/>
          </p:nvPr>
        </p:nvSpPr>
        <p:spPr/>
        <p:txBody>
          <a:bodyPr>
            <a:normAutofit fontScale="70000" lnSpcReduction="20000"/>
          </a:bodyPr>
          <a:lstStyle/>
          <a:p>
            <a:r>
              <a:rPr lang="tr-TR" smtClean="0"/>
              <a:t>Skewness ve kurtosis, tüm örnek büyüklüklerinde kullanılabilir (Kim 2013).</a:t>
            </a:r>
          </a:p>
          <a:p>
            <a:endParaRPr lang="tr-TR" smtClean="0"/>
          </a:p>
          <a:p>
            <a:r>
              <a:rPr lang="en-US" smtClean="0"/>
              <a:t>Skewness</a:t>
            </a:r>
            <a:r>
              <a:rPr lang="tr-TR" smtClean="0"/>
              <a:t> (çarpıklık, eğrilik), asimetrinin bir ölçüsüdür. Kurtosis değerinin ise bazı yerlerde basıklığın ve dikliğin bir ölçüsü olduğu ifade edilmektedir. Ancak bu doğru değildir; kurtosis, tepenin şekli hakkında çok az bilgi içerir. Gerçekte kurtosis kuyrukla ilgili bir ölçüdür ve uç değerler (outliers) hakkında fikir verir (Westfall 2014).</a:t>
            </a:r>
          </a:p>
          <a:p>
            <a:endParaRPr lang="tr-TR" smtClean="0"/>
          </a:p>
          <a:p>
            <a:r>
              <a:rPr lang="en-US" smtClean="0"/>
              <a:t>SPSS</a:t>
            </a:r>
            <a:r>
              <a:rPr lang="tr-TR" smtClean="0"/>
              <a:t>’te; </a:t>
            </a:r>
          </a:p>
          <a:p>
            <a:pPr lvl="1"/>
            <a:r>
              <a:rPr lang="en-US" smtClean="0"/>
              <a:t>Analy</a:t>
            </a:r>
            <a:r>
              <a:rPr lang="tr-TR" smtClean="0"/>
              <a:t>ze</a:t>
            </a:r>
            <a:r>
              <a:rPr lang="en-US" smtClean="0"/>
              <a:t> → Descriptive Statistics → Explore → Statistics → Descriptive</a:t>
            </a:r>
            <a:r>
              <a:rPr lang="tr-TR" smtClean="0"/>
              <a:t>s</a:t>
            </a:r>
          </a:p>
          <a:p>
            <a:pPr lvl="1"/>
            <a:r>
              <a:rPr lang="en-US" smtClean="0"/>
              <a:t>Analy</a:t>
            </a:r>
            <a:r>
              <a:rPr lang="tr-TR" smtClean="0"/>
              <a:t>ze</a:t>
            </a:r>
            <a:r>
              <a:rPr lang="en-US" smtClean="0"/>
              <a:t> → Descriptive Statistics → Descriptive</a:t>
            </a:r>
            <a:r>
              <a:rPr lang="tr-TR" smtClean="0"/>
              <a:t>s</a:t>
            </a:r>
            <a:r>
              <a:rPr lang="en-US" smtClean="0"/>
              <a:t> →</a:t>
            </a:r>
            <a:r>
              <a:rPr lang="tr-TR" smtClean="0"/>
              <a:t> Options</a:t>
            </a:r>
          </a:p>
          <a:p>
            <a:pPr lvl="1"/>
            <a:endParaRPr lang="tr-TR"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1115616" y="0"/>
            <a:ext cx="7075025" cy="6858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Skewness</a:t>
            </a:r>
            <a:endParaRPr lang="tr-TR"/>
          </a:p>
        </p:txBody>
      </p:sp>
      <p:sp>
        <p:nvSpPr>
          <p:cNvPr id="3" name="2 İçerik Yer Tutucusu"/>
          <p:cNvSpPr>
            <a:spLocks noGrp="1"/>
          </p:cNvSpPr>
          <p:nvPr>
            <p:ph idx="1"/>
          </p:nvPr>
        </p:nvSpPr>
        <p:spPr/>
        <p:txBody>
          <a:bodyPr>
            <a:normAutofit fontScale="77500" lnSpcReduction="20000"/>
          </a:bodyPr>
          <a:lstStyle/>
          <a:p>
            <a:r>
              <a:rPr lang="tr-TR" smtClean="0"/>
              <a:t>İdeal normal dağılımın skewness değeri sıfırdır. </a:t>
            </a:r>
          </a:p>
          <a:p>
            <a:endParaRPr lang="tr-TR" smtClean="0"/>
          </a:p>
          <a:p>
            <a:r>
              <a:rPr lang="tr-TR" smtClean="0"/>
              <a:t>Pozitif skewness değeri, dağılımın sağındaki kuyruğun daha uzun olduğunu ve değerlerin çoğunun ortalamanın solunda biriktiğini gösterir.</a:t>
            </a:r>
          </a:p>
          <a:p>
            <a:pPr>
              <a:buNone/>
            </a:pPr>
            <a:endParaRPr lang="tr-TR" smtClean="0"/>
          </a:p>
          <a:p>
            <a:r>
              <a:rPr lang="tr-TR" smtClean="0"/>
              <a:t>Negatif skewness değeri, dağılımın solundaki kuyruğun daha uzun olduğunu ve değerlerin çoğunun ortalamanın sağında biriktiğini gösterir.</a:t>
            </a:r>
          </a:p>
          <a:p>
            <a:endParaRPr lang="tr-TR" smtClean="0"/>
          </a:p>
          <a:p>
            <a:r>
              <a:rPr lang="tr-TR" smtClean="0"/>
              <a:t>Mutlak skewness değerinin 2’den büyük olması normallikten kayda değer bir sapma olarak yorumlanmıştır (West et al. 1996).</a:t>
            </a:r>
          </a:p>
          <a:p>
            <a:endParaRPr lang="tr-TR" smtClean="0"/>
          </a:p>
          <a:p>
            <a:endParaRPr lang="tr-TR"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1916832"/>
            <a:ext cx="9144000" cy="285077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fontScale="92500" lnSpcReduction="20000"/>
          </a:bodyPr>
          <a:lstStyle/>
          <a:p>
            <a:r>
              <a:rPr lang="tr-TR" smtClean="0"/>
              <a:t>Uzun kuyruk ne taraftaysa, aritmetik ortalamayı (mean) o tarafa doğru çeker. Çünkü bu kuyruklar aşırı ve uç değerlere doğru uzanır.</a:t>
            </a:r>
          </a:p>
          <a:p>
            <a:pPr>
              <a:buNone/>
            </a:pPr>
            <a:endParaRPr lang="tr-TR" smtClean="0"/>
          </a:p>
          <a:p>
            <a:r>
              <a:rPr lang="tr-TR" smtClean="0"/>
              <a:t>Median bu aşırı ve uç değerlerden daha az etkilendiği için mean’e göre merkeze daha yakın bir konumda kalır.</a:t>
            </a:r>
          </a:p>
          <a:p>
            <a:endParaRPr lang="tr-TR" smtClean="0"/>
          </a:p>
          <a:p>
            <a:r>
              <a:rPr lang="tr-TR" smtClean="0"/>
              <a:t>Skewness, eskiden, mean’den median’ın çıkarılıp standart deviasyona oranlanması ve belli bir katsayı ile çarpılması yoluyla hesaplandığı için; mean’in medyan’dan büyük olduğu durumlarda pozitif skewness değeri beklenmekte idi.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Kurtosis</a:t>
            </a:r>
            <a:endParaRPr lang="tr-TR"/>
          </a:p>
        </p:txBody>
      </p:sp>
      <p:sp>
        <p:nvSpPr>
          <p:cNvPr id="3" name="2 İçerik Yer Tutucusu"/>
          <p:cNvSpPr>
            <a:spLocks noGrp="1"/>
          </p:cNvSpPr>
          <p:nvPr>
            <p:ph idx="1"/>
          </p:nvPr>
        </p:nvSpPr>
        <p:spPr>
          <a:xfrm>
            <a:off x="457200" y="1340768"/>
            <a:ext cx="8229600" cy="4392487"/>
          </a:xfrm>
        </p:spPr>
        <p:txBody>
          <a:bodyPr>
            <a:normAutofit fontScale="92500"/>
          </a:bodyPr>
          <a:lstStyle/>
          <a:p>
            <a:r>
              <a:rPr lang="tr-TR" smtClean="0"/>
              <a:t>Orijinal kurtosis değeri “kurtosis (proper)” olarak adlandırılır. Mutlak kurtosis (proper) değerinin 7’den büyük olması normallikten kayda değer bir sapma olarak yorumlanmıştır (West et al. 1996).</a:t>
            </a:r>
          </a:p>
          <a:p>
            <a:endParaRPr lang="tr-TR" smtClean="0"/>
          </a:p>
          <a:p>
            <a:r>
              <a:rPr lang="tr-TR" smtClean="0"/>
              <a:t>SPSS gibi çoğu istatistik programı “excess kurtosis” değeri verir. SPSS programından alınan değer 3 ile toplanarak kurtosis (proper) değeri hesaplanabilir.</a:t>
            </a:r>
          </a:p>
          <a:p>
            <a:endParaRPr lang="tr-TR" smtClean="0"/>
          </a:p>
          <a:p>
            <a:endParaRPr lang="tr-TR" smtClean="0"/>
          </a:p>
          <a:p>
            <a:endParaRPr lang="tr-TR" smtClean="0"/>
          </a:p>
          <a:p>
            <a:endParaRPr lang="tr-TR"/>
          </a:p>
        </p:txBody>
      </p:sp>
      <p:sp>
        <p:nvSpPr>
          <p:cNvPr id="4" name="3 Metin kutusu"/>
          <p:cNvSpPr txBox="1"/>
          <p:nvPr/>
        </p:nvSpPr>
        <p:spPr>
          <a:xfrm>
            <a:off x="1547664" y="6021288"/>
            <a:ext cx="5685018" cy="523220"/>
          </a:xfrm>
          <a:prstGeom prst="rect">
            <a:avLst/>
          </a:prstGeom>
          <a:noFill/>
        </p:spPr>
        <p:txBody>
          <a:bodyPr wrap="none" rtlCol="0">
            <a:spAutoFit/>
          </a:bodyPr>
          <a:lstStyle/>
          <a:p>
            <a:r>
              <a:rPr lang="tr-TR" sz="2800" b="1" smtClean="0">
                <a:solidFill>
                  <a:srgbClr val="002060"/>
                </a:solidFill>
                <a:effectLst>
                  <a:outerShdw blurRad="38100" dist="38100" dir="2700000" algn="tl">
                    <a:srgbClr val="000000">
                      <a:alpha val="43137"/>
                    </a:srgbClr>
                  </a:outerShdw>
                </a:effectLst>
              </a:rPr>
              <a:t>E</a:t>
            </a:r>
            <a:r>
              <a:rPr lang="en-US" sz="2800" b="1" smtClean="0">
                <a:solidFill>
                  <a:srgbClr val="002060"/>
                </a:solidFill>
                <a:effectLst>
                  <a:outerShdw blurRad="38100" dist="38100" dir="2700000" algn="tl">
                    <a:srgbClr val="000000">
                      <a:alpha val="43137"/>
                    </a:srgbClr>
                  </a:outerShdw>
                </a:effectLst>
              </a:rPr>
              <a:t>xcess kurtosis </a:t>
            </a:r>
            <a:r>
              <a:rPr lang="tr-TR" sz="2800" b="1" smtClean="0">
                <a:solidFill>
                  <a:srgbClr val="002060"/>
                </a:solidFill>
                <a:effectLst>
                  <a:outerShdw blurRad="38100" dist="38100" dir="2700000" algn="tl">
                    <a:srgbClr val="000000">
                      <a:alpha val="43137"/>
                    </a:srgbClr>
                  </a:outerShdw>
                </a:effectLst>
              </a:rPr>
              <a:t>= </a:t>
            </a:r>
            <a:r>
              <a:rPr lang="en-US" sz="2800" b="1" smtClean="0">
                <a:solidFill>
                  <a:srgbClr val="002060"/>
                </a:solidFill>
                <a:effectLst>
                  <a:outerShdw blurRad="38100" dist="38100" dir="2700000" algn="tl">
                    <a:srgbClr val="000000">
                      <a:alpha val="43137"/>
                    </a:srgbClr>
                  </a:outerShdw>
                </a:effectLst>
              </a:rPr>
              <a:t>kurtosis (proper)</a:t>
            </a:r>
            <a:r>
              <a:rPr lang="tr-TR" sz="2800" b="1" smtClean="0">
                <a:solidFill>
                  <a:srgbClr val="002060"/>
                </a:solidFill>
                <a:effectLst>
                  <a:outerShdw blurRad="38100" dist="38100" dir="2700000" algn="tl">
                    <a:srgbClr val="000000">
                      <a:alpha val="43137"/>
                    </a:srgbClr>
                  </a:outerShdw>
                </a:effectLst>
              </a:rPr>
              <a:t> - 3</a:t>
            </a:r>
            <a:endParaRPr lang="tr-TR" sz="2800" b="1">
              <a:solidFill>
                <a:srgbClr val="002060"/>
              </a:solidFill>
              <a:effectLst>
                <a:outerShdw blurRad="38100" dist="38100" dir="2700000" algn="tl">
                  <a:srgbClr val="000000">
                    <a:alpha val="43137"/>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Kurtosis</a:t>
            </a:r>
            <a:endParaRPr lang="tr-TR"/>
          </a:p>
        </p:txBody>
      </p:sp>
      <p:sp>
        <p:nvSpPr>
          <p:cNvPr id="3" name="2 İçerik Yer Tutucusu"/>
          <p:cNvSpPr>
            <a:spLocks noGrp="1"/>
          </p:cNvSpPr>
          <p:nvPr>
            <p:ph idx="1"/>
          </p:nvPr>
        </p:nvSpPr>
        <p:spPr>
          <a:xfrm>
            <a:off x="457200" y="1600200"/>
            <a:ext cx="8229600" cy="4925144"/>
          </a:xfrm>
        </p:spPr>
        <p:txBody>
          <a:bodyPr>
            <a:normAutofit fontScale="85000" lnSpcReduction="10000"/>
          </a:bodyPr>
          <a:lstStyle/>
          <a:p>
            <a:r>
              <a:rPr lang="tr-TR" smtClean="0"/>
              <a:t>İdeal normal dağılımın kurtosis excess değeri sıfır (mezokurtik dağılım); kurtosis proper değeri ise 3’e eşittir.</a:t>
            </a:r>
          </a:p>
          <a:p>
            <a:pPr>
              <a:buNone/>
            </a:pPr>
            <a:endParaRPr lang="tr-TR" smtClean="0"/>
          </a:p>
          <a:p>
            <a:r>
              <a:rPr lang="tr-TR" smtClean="0"/>
              <a:t>Pozitif kurtosis excess değeri, dağılımın daha uzun kuyruklara sahip olduğuna işaret eder (leptokurtik dağılım). Kurtosis proper değeri ise 3’ten büyüktür.</a:t>
            </a:r>
          </a:p>
          <a:p>
            <a:pPr>
              <a:buNone/>
            </a:pPr>
            <a:endParaRPr lang="tr-TR" smtClean="0"/>
          </a:p>
          <a:p>
            <a:r>
              <a:rPr lang="tr-TR" smtClean="0"/>
              <a:t>Negatif kurtosis excess değeri, dağılımın daha kısa kuyruklara sahip olduğuna işaret eder (platikurtik dağılım). Kurtosis proper değeri ise 3’ten küçüktür.</a:t>
            </a:r>
          </a:p>
          <a:p>
            <a:endParaRPr lang="tr-TR" smtClean="0"/>
          </a:p>
          <a:p>
            <a:endParaRPr lang="tr-TR" smtClean="0"/>
          </a:p>
          <a:p>
            <a:endParaRPr lang="tr-T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411760" y="2780928"/>
            <a:ext cx="4608511" cy="1991744"/>
          </a:xfrm>
          <a:prstGeom prst="rect">
            <a:avLst/>
          </a:prstGeom>
          <a:noFill/>
          <a:ln w="9525">
            <a:noFill/>
            <a:miter lim="800000"/>
            <a:headEnd/>
            <a:tailEnd/>
          </a:ln>
        </p:spPr>
      </p:pic>
      <p:pic>
        <p:nvPicPr>
          <p:cNvPr id="5123" name="Picture 3"/>
          <p:cNvPicPr>
            <a:picLocks noChangeAspect="1" noChangeArrowheads="1"/>
          </p:cNvPicPr>
          <p:nvPr/>
        </p:nvPicPr>
        <p:blipFill>
          <a:blip r:embed="rId3" cstate="print"/>
          <a:srcRect/>
          <a:stretch>
            <a:fillRect/>
          </a:stretch>
        </p:blipFill>
        <p:spPr bwMode="auto">
          <a:xfrm>
            <a:off x="2411760" y="4973530"/>
            <a:ext cx="4464496" cy="1884470"/>
          </a:xfrm>
          <a:prstGeom prst="rect">
            <a:avLst/>
          </a:prstGeom>
          <a:noFill/>
          <a:ln w="9525">
            <a:noFill/>
            <a:miter lim="800000"/>
            <a:headEnd/>
            <a:tailEnd/>
          </a:ln>
        </p:spPr>
      </p:pic>
      <p:pic>
        <p:nvPicPr>
          <p:cNvPr id="5124" name="Picture 4"/>
          <p:cNvPicPr>
            <a:picLocks noChangeAspect="1" noChangeArrowheads="1"/>
          </p:cNvPicPr>
          <p:nvPr/>
        </p:nvPicPr>
        <p:blipFill>
          <a:blip r:embed="rId4" cstate="print"/>
          <a:srcRect/>
          <a:stretch>
            <a:fillRect/>
          </a:stretch>
        </p:blipFill>
        <p:spPr bwMode="auto">
          <a:xfrm>
            <a:off x="2411760" y="332655"/>
            <a:ext cx="4608512" cy="2109121"/>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476672"/>
            <a:ext cx="2987824" cy="5649491"/>
          </a:xfrm>
        </p:spPr>
        <p:txBody>
          <a:bodyPr>
            <a:normAutofit fontScale="92500" lnSpcReduction="10000"/>
          </a:bodyPr>
          <a:lstStyle/>
          <a:p>
            <a:r>
              <a:rPr lang="tr-TR" smtClean="0"/>
              <a:t>İstatistik, matematik biliminin bir dalıdır. Amacı, bilgileri özetlemek (tanımlayıcı istatistik) veya bir sonuç çıkarmak için verileri analiz etmektir (inferential).</a:t>
            </a:r>
            <a:endParaRPr lang="tr-TR"/>
          </a:p>
        </p:txBody>
      </p:sp>
      <p:pic>
        <p:nvPicPr>
          <p:cNvPr id="52226" name="Picture 2" descr="Image"/>
          <p:cNvPicPr>
            <a:picLocks noChangeAspect="1" noChangeArrowheads="1"/>
          </p:cNvPicPr>
          <p:nvPr/>
        </p:nvPicPr>
        <p:blipFill>
          <a:blip r:embed="rId2" cstate="print"/>
          <a:srcRect l="3421" t="8782" b="2759"/>
          <a:stretch>
            <a:fillRect/>
          </a:stretch>
        </p:blipFill>
        <p:spPr bwMode="auto">
          <a:xfrm>
            <a:off x="2915816" y="-11911"/>
            <a:ext cx="6228184" cy="6681271"/>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Skewness ve Kurtosis</a:t>
            </a:r>
            <a:endParaRPr lang="tr-TR"/>
          </a:p>
        </p:txBody>
      </p:sp>
      <p:sp>
        <p:nvSpPr>
          <p:cNvPr id="3" name="2 İçerik Yer Tutucusu"/>
          <p:cNvSpPr>
            <a:spLocks noGrp="1"/>
          </p:cNvSpPr>
          <p:nvPr>
            <p:ph idx="1"/>
          </p:nvPr>
        </p:nvSpPr>
        <p:spPr>
          <a:xfrm>
            <a:off x="457200" y="1600200"/>
            <a:ext cx="3610744" cy="4853135"/>
          </a:xfrm>
        </p:spPr>
        <p:txBody>
          <a:bodyPr>
            <a:normAutofit fontScale="85000" lnSpcReduction="20000"/>
          </a:bodyPr>
          <a:lstStyle/>
          <a:p>
            <a:r>
              <a:rPr lang="tr-TR" smtClean="0"/>
              <a:t>Bir z-testi skewness ve kurtosis değerleri üzerinden normalliği tespit etmek için kullanılabilir. Bunun için öncelikle SPSS’ten elde edilen skewness ve excess kurtosis değerleri standart hatalarına (standard error) bölünerek z-skorları hesaplanmalıdır.</a:t>
            </a:r>
          </a:p>
        </p:txBody>
      </p:sp>
      <p:pic>
        <p:nvPicPr>
          <p:cNvPr id="6146" name="Picture 2"/>
          <p:cNvPicPr>
            <a:picLocks noChangeAspect="1" noChangeArrowheads="1"/>
          </p:cNvPicPr>
          <p:nvPr/>
        </p:nvPicPr>
        <p:blipFill>
          <a:blip r:embed="rId2" cstate="print"/>
          <a:srcRect/>
          <a:stretch>
            <a:fillRect/>
          </a:stretch>
        </p:blipFill>
        <p:spPr bwMode="auto">
          <a:xfrm>
            <a:off x="4427984" y="1772816"/>
            <a:ext cx="4538025" cy="4104456"/>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Skewness ve Kurtosis</a:t>
            </a:r>
            <a:endParaRPr lang="tr-TR"/>
          </a:p>
        </p:txBody>
      </p:sp>
      <p:sp>
        <p:nvSpPr>
          <p:cNvPr id="3" name="2 İçerik Yer Tutucusu"/>
          <p:cNvSpPr>
            <a:spLocks noGrp="1"/>
          </p:cNvSpPr>
          <p:nvPr>
            <p:ph idx="1"/>
          </p:nvPr>
        </p:nvSpPr>
        <p:spPr/>
        <p:txBody>
          <a:bodyPr/>
          <a:lstStyle/>
          <a:p>
            <a:r>
              <a:rPr lang="tr-TR" smtClean="0"/>
              <a:t>Örnek büyüklüğü arttıkça, standart hatalar küçülme eğiliminde olur. Bu durumda z-skorları büyüyecektir. z-skoru için tek bir kritik değer esas alınırsa, büyük örnek sayılarının olduğu durumlarda, yanlışlıkla null hipotez reddedilerek dağılımın normal olmadığı sonucuna varılabilir. Bu nedenle, z-skorlarının karşılaştırılacağı  kritik değerler örnek sayısına göre farklı olmalıdır.</a:t>
            </a:r>
            <a:endParaRPr lang="tr-T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88640"/>
            <a:ext cx="8229600" cy="432048"/>
          </a:xfrm>
        </p:spPr>
        <p:txBody>
          <a:bodyPr>
            <a:normAutofit fontScale="90000"/>
          </a:bodyPr>
          <a:lstStyle/>
          <a:p>
            <a:r>
              <a:rPr lang="tr-TR" smtClean="0"/>
              <a:t>Skewness ve Kurtosis</a:t>
            </a:r>
            <a:endParaRPr lang="tr-TR"/>
          </a:p>
        </p:txBody>
      </p:sp>
      <p:graphicFrame>
        <p:nvGraphicFramePr>
          <p:cNvPr id="4" name="3 Tablo"/>
          <p:cNvGraphicFramePr>
            <a:graphicFrameLocks noGrp="1"/>
          </p:cNvGraphicFramePr>
          <p:nvPr/>
        </p:nvGraphicFramePr>
        <p:xfrm>
          <a:off x="0" y="764704"/>
          <a:ext cx="9144000" cy="5576535"/>
        </p:xfrm>
        <a:graphic>
          <a:graphicData uri="http://schemas.openxmlformats.org/drawingml/2006/table">
            <a:tbl>
              <a:tblPr firstRow="1" bandRow="1">
                <a:tableStyleId>{5C22544A-7EE6-4342-B048-85BDC9FD1C3A}</a:tableStyleId>
              </a:tblPr>
              <a:tblGrid>
                <a:gridCol w="2771800"/>
                <a:gridCol w="6372200"/>
              </a:tblGrid>
              <a:tr h="685341">
                <a:tc>
                  <a:txBody>
                    <a:bodyPr/>
                    <a:lstStyle/>
                    <a:p>
                      <a:pPr algn="ctr"/>
                      <a:r>
                        <a:rPr lang="tr-TR" sz="3000" smtClean="0"/>
                        <a:t>Örnek Sayısı (n)</a:t>
                      </a:r>
                      <a:endParaRPr lang="tr-TR" sz="3000"/>
                    </a:p>
                  </a:txBody>
                  <a:tcPr/>
                </a:tc>
                <a:tc>
                  <a:txBody>
                    <a:bodyPr/>
                    <a:lstStyle/>
                    <a:p>
                      <a:pPr algn="ctr"/>
                      <a:r>
                        <a:rPr lang="tr-TR" sz="3000" smtClean="0"/>
                        <a:t>Yorum</a:t>
                      </a:r>
                      <a:endParaRPr lang="tr-TR" sz="3000"/>
                    </a:p>
                  </a:txBody>
                  <a:tcPr/>
                </a:tc>
              </a:tr>
              <a:tr h="891117">
                <a:tc>
                  <a:txBody>
                    <a:bodyPr/>
                    <a:lstStyle/>
                    <a:p>
                      <a:pPr algn="ctr"/>
                      <a:r>
                        <a:rPr lang="tr-TR" sz="3000" b="1" smtClean="0"/>
                        <a:t>&lt;50</a:t>
                      </a:r>
                      <a:endParaRPr lang="tr-TR" sz="3000" b="1"/>
                    </a:p>
                  </a:txBody>
                  <a:tcPr/>
                </a:tc>
                <a:tc>
                  <a:txBody>
                    <a:bodyPr/>
                    <a:lstStyle/>
                    <a:p>
                      <a:pPr>
                        <a:buFont typeface="Arial" pitchFamily="34" charset="0"/>
                        <a:buChar char="•"/>
                      </a:pPr>
                      <a:r>
                        <a:rPr lang="tr-TR" sz="2200" smtClean="0"/>
                        <a:t> Skewness ve excess kurtosis için hesaplanan mutlak</a:t>
                      </a:r>
                      <a:r>
                        <a:rPr lang="tr-TR" sz="2200" baseline="0" smtClean="0"/>
                        <a:t> z-skoru 1,96’dan (*) büyük ise dağılım normal değildir.</a:t>
                      </a:r>
                      <a:endParaRPr lang="tr-TR" sz="2200"/>
                    </a:p>
                  </a:txBody>
                  <a:tcPr/>
                </a:tc>
              </a:tr>
              <a:tr h="891117">
                <a:tc>
                  <a:txBody>
                    <a:bodyPr/>
                    <a:lstStyle/>
                    <a:p>
                      <a:pPr algn="ctr"/>
                      <a:r>
                        <a:rPr lang="tr-TR" sz="3000" b="1" smtClean="0"/>
                        <a:t>&gt;50 ve &lt;300</a:t>
                      </a:r>
                      <a:endParaRPr lang="tr-TR" sz="3000" b="1"/>
                    </a:p>
                  </a:txBody>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tr-TR" sz="2200" smtClean="0"/>
                        <a:t> Skewness ve excess kurtosis için hesaplanan mutlak</a:t>
                      </a:r>
                      <a:r>
                        <a:rPr lang="tr-TR" sz="2200" baseline="0" smtClean="0"/>
                        <a:t> z-skoru 3,29’dan (*) büyük ise dağılım normal değildir.</a:t>
                      </a:r>
                      <a:endParaRPr lang="tr-TR" sz="2200" smtClean="0"/>
                    </a:p>
                  </a:txBody>
                  <a:tcPr/>
                </a:tc>
              </a:tr>
              <a:tr h="2861017">
                <a:tc>
                  <a:txBody>
                    <a:bodyPr/>
                    <a:lstStyle/>
                    <a:p>
                      <a:pPr algn="ctr"/>
                      <a:r>
                        <a:rPr lang="tr-TR" sz="3000" b="1" smtClean="0"/>
                        <a:t>&gt;300</a:t>
                      </a:r>
                      <a:endParaRPr lang="tr-TR" sz="3000" b="1"/>
                    </a:p>
                  </a:txBody>
                  <a:tcPr/>
                </a:tc>
                <a:tc>
                  <a:txBody>
                    <a:bodyPr/>
                    <a:lstStyle/>
                    <a:p>
                      <a:pPr>
                        <a:buFont typeface="Arial" pitchFamily="34" charset="0"/>
                        <a:buChar char="•"/>
                      </a:pPr>
                      <a:r>
                        <a:rPr lang="tr-TR" sz="2200" smtClean="0"/>
                        <a:t> z-skorları değerlendirilmez.</a:t>
                      </a:r>
                    </a:p>
                    <a:p>
                      <a:pPr>
                        <a:buFont typeface="Arial" pitchFamily="34" charset="0"/>
                        <a:buNone/>
                      </a:pPr>
                      <a:endParaRPr lang="tr-TR" sz="2200" smtClean="0"/>
                    </a:p>
                    <a:p>
                      <a:pPr>
                        <a:buFont typeface="Arial" pitchFamily="34" charset="0"/>
                        <a:buChar char="•"/>
                      </a:pPr>
                      <a:r>
                        <a:rPr lang="tr-TR" sz="2200" smtClean="0"/>
                        <a:t> Histogramlara bakılabilir.</a:t>
                      </a:r>
                    </a:p>
                    <a:p>
                      <a:pPr>
                        <a:buFont typeface="Arial" pitchFamily="34" charset="0"/>
                        <a:buNone/>
                      </a:pPr>
                      <a:endParaRPr lang="tr-TR" sz="2200" smtClean="0"/>
                    </a:p>
                    <a:p>
                      <a:pPr>
                        <a:buFont typeface="Arial" pitchFamily="34" charset="0"/>
                        <a:buChar char="•"/>
                      </a:pPr>
                      <a:r>
                        <a:rPr lang="tr-TR" sz="2200" smtClean="0"/>
                        <a:t> Mutlak skewness ve kurtosis (proper) değerleri</a:t>
                      </a:r>
                      <a:r>
                        <a:rPr lang="tr-TR" sz="2200" baseline="0" smtClean="0"/>
                        <a:t> esas alınarak bir değerlendirme yapılabilir. Buna göre, </a:t>
                      </a:r>
                      <a:r>
                        <a:rPr lang="tr-TR" sz="2200" smtClean="0"/>
                        <a:t>mutlak skewness değeri 2’den fazla ise ya</a:t>
                      </a:r>
                      <a:r>
                        <a:rPr lang="tr-TR" sz="2200" baseline="0" smtClean="0"/>
                        <a:t> da m</a:t>
                      </a:r>
                      <a:r>
                        <a:rPr lang="tr-TR" sz="2200" smtClean="0"/>
                        <a:t>utlak kurtosis (proper) değeri 7’den fazla ise</a:t>
                      </a:r>
                      <a:r>
                        <a:rPr lang="tr-TR" sz="2200" baseline="0" smtClean="0"/>
                        <a:t> dağılım normal değildir.</a:t>
                      </a:r>
                    </a:p>
                  </a:txBody>
                  <a:tcPr/>
                </a:tc>
              </a:tr>
            </a:tbl>
          </a:graphicData>
        </a:graphic>
      </p:graphicFrame>
      <p:sp>
        <p:nvSpPr>
          <p:cNvPr id="5" name="4 Metin kutusu"/>
          <p:cNvSpPr txBox="1"/>
          <p:nvPr/>
        </p:nvSpPr>
        <p:spPr>
          <a:xfrm>
            <a:off x="1835696" y="6488668"/>
            <a:ext cx="5060231" cy="369332"/>
          </a:xfrm>
          <a:prstGeom prst="rect">
            <a:avLst/>
          </a:prstGeom>
          <a:noFill/>
        </p:spPr>
        <p:txBody>
          <a:bodyPr wrap="none" rtlCol="0">
            <a:spAutoFit/>
          </a:bodyPr>
          <a:lstStyle/>
          <a:p>
            <a:r>
              <a:rPr lang="tr-TR" b="1" smtClean="0"/>
              <a:t>(*) Bu değerler, 0.05’lik alfa seviyesine karşılık gelir.</a:t>
            </a:r>
            <a:endParaRPr lang="tr-TR" b="1"/>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İstatistiksel Testler</a:t>
            </a:r>
            <a:endParaRPr lang="tr-TR"/>
          </a:p>
        </p:txBody>
      </p:sp>
      <p:sp>
        <p:nvSpPr>
          <p:cNvPr id="3" name="2 İçerik Yer Tutucusu"/>
          <p:cNvSpPr>
            <a:spLocks noGrp="1"/>
          </p:cNvSpPr>
          <p:nvPr>
            <p:ph idx="1"/>
          </p:nvPr>
        </p:nvSpPr>
        <p:spPr/>
        <p:txBody>
          <a:bodyPr>
            <a:normAutofit lnSpcReduction="10000"/>
          </a:bodyPr>
          <a:lstStyle/>
          <a:p>
            <a:r>
              <a:rPr lang="en-US" smtClean="0"/>
              <a:t>Shapiro-Wilk test</a:t>
            </a:r>
            <a:r>
              <a:rPr lang="tr-TR" smtClean="0"/>
              <a:t>i</a:t>
            </a:r>
            <a:r>
              <a:rPr lang="en-US" smtClean="0"/>
              <a:t> </a:t>
            </a:r>
            <a:r>
              <a:rPr lang="tr-TR" smtClean="0"/>
              <a:t>ve</a:t>
            </a:r>
            <a:r>
              <a:rPr lang="en-US" smtClean="0"/>
              <a:t> Kolmogorov-Smirnov test</a:t>
            </a:r>
            <a:r>
              <a:rPr lang="tr-TR" smtClean="0"/>
              <a:t>i,</a:t>
            </a:r>
            <a:r>
              <a:rPr lang="en-US" smtClean="0"/>
              <a:t> </a:t>
            </a:r>
            <a:r>
              <a:rPr lang="tr-TR" smtClean="0"/>
              <a:t>örnek büyüklüğünün 300’ün altında olduğu durumlarda kullanılabilir; ancak daha geniş örneklerde güvenilmez olabilir (Kim 2013).</a:t>
            </a:r>
          </a:p>
          <a:p>
            <a:endParaRPr lang="tr-TR" smtClean="0"/>
          </a:p>
          <a:p>
            <a:r>
              <a:rPr lang="tr-TR" smtClean="0"/>
              <a:t>Küçük örnek sayılarında </a:t>
            </a:r>
            <a:r>
              <a:rPr lang="en-US" smtClean="0"/>
              <a:t>Shapiro-Wilk test</a:t>
            </a:r>
            <a:r>
              <a:rPr lang="tr-TR" smtClean="0"/>
              <a:t>i, daha büyük örnek sayılarında </a:t>
            </a:r>
            <a:r>
              <a:rPr lang="en-US" smtClean="0"/>
              <a:t>Kolmogorov-Smirnov test</a:t>
            </a:r>
            <a:r>
              <a:rPr lang="tr-TR" smtClean="0"/>
              <a:t>i kullanılabilir.</a:t>
            </a:r>
          </a:p>
          <a:p>
            <a:endParaRPr lang="tr-T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6525344"/>
            <a:ext cx="8229600" cy="332656"/>
          </a:xfrm>
        </p:spPr>
        <p:txBody>
          <a:bodyPr>
            <a:normAutofit fontScale="55000" lnSpcReduction="20000"/>
          </a:bodyPr>
          <a:lstStyle/>
          <a:p>
            <a:pPr algn="ctr">
              <a:buNone/>
            </a:pPr>
            <a:r>
              <a:rPr lang="tr-TR" smtClean="0"/>
              <a:t>Kaynak: Kim 2013. </a:t>
            </a:r>
            <a:endParaRPr lang="tr-TR"/>
          </a:p>
        </p:txBody>
      </p:sp>
      <p:pic>
        <p:nvPicPr>
          <p:cNvPr id="7171" name="Picture 3"/>
          <p:cNvPicPr>
            <a:picLocks noChangeAspect="1" noChangeArrowheads="1"/>
          </p:cNvPicPr>
          <p:nvPr/>
        </p:nvPicPr>
        <p:blipFill>
          <a:blip r:embed="rId2" cstate="print"/>
          <a:srcRect/>
          <a:stretch>
            <a:fillRect/>
          </a:stretch>
        </p:blipFill>
        <p:spPr bwMode="auto">
          <a:xfrm>
            <a:off x="1" y="0"/>
            <a:ext cx="9144000" cy="645333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Varyans Homojenliği</a:t>
            </a:r>
            <a:endParaRPr lang="tr-TR"/>
          </a:p>
        </p:txBody>
      </p:sp>
      <p:sp>
        <p:nvSpPr>
          <p:cNvPr id="3" name="2 İçerik Yer Tutucusu"/>
          <p:cNvSpPr>
            <a:spLocks noGrp="1"/>
          </p:cNvSpPr>
          <p:nvPr>
            <p:ph idx="1"/>
          </p:nvPr>
        </p:nvSpPr>
        <p:spPr/>
        <p:txBody>
          <a:bodyPr>
            <a:normAutofit fontScale="92500"/>
          </a:bodyPr>
          <a:lstStyle/>
          <a:p>
            <a:r>
              <a:rPr lang="tr-TR" smtClean="0"/>
              <a:t>Levene testi ile analiz edilir. </a:t>
            </a:r>
          </a:p>
          <a:p>
            <a:pPr lvl="1"/>
            <a:r>
              <a:rPr lang="tr-TR" smtClean="0"/>
              <a:t>p&gt;0.05 ise varyanslar homojendir; p&lt;0.05 ise varyanslar homojen değildir.</a:t>
            </a:r>
          </a:p>
          <a:p>
            <a:r>
              <a:rPr lang="tr-TR" smtClean="0"/>
              <a:t>Analyze → Descriptive statistics → Explore</a:t>
            </a:r>
          </a:p>
          <a:p>
            <a:pPr lvl="1"/>
            <a:r>
              <a:rPr lang="tr-TR" smtClean="0"/>
              <a:t>Dependent list: nümerik değişken</a:t>
            </a:r>
          </a:p>
          <a:p>
            <a:pPr lvl="1"/>
            <a:r>
              <a:rPr lang="tr-TR" smtClean="0"/>
              <a:t>Factor list: kategorik değişken (gruplar)</a:t>
            </a:r>
          </a:p>
          <a:p>
            <a:pPr lvl="1"/>
            <a:r>
              <a:rPr lang="tr-TR" smtClean="0"/>
              <a:t>Plots → Spread vs Level with Levene Test → Untransformed → Continue → OK</a:t>
            </a:r>
          </a:p>
          <a:p>
            <a:pPr lvl="1"/>
            <a:r>
              <a:rPr lang="tr-TR" smtClean="0"/>
              <a:t>Based on Mean satırında Sig. değeri p değerini verir.</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264696"/>
          </a:xfrm>
        </p:spPr>
        <p:txBody>
          <a:bodyPr>
            <a:normAutofit fontScale="85000" lnSpcReduction="20000"/>
          </a:bodyPr>
          <a:lstStyle/>
          <a:p>
            <a:r>
              <a:rPr lang="tr-TR" smtClean="0"/>
              <a:t>Nominal: isim, ırk, dosya no</a:t>
            </a:r>
          </a:p>
          <a:p>
            <a:pPr lvl="1"/>
            <a:r>
              <a:rPr lang="tr-TR" smtClean="0"/>
              <a:t>Binary (iki seçenekli): evet/hayır; var/yok; kadın/erkek; geçti/kaldı</a:t>
            </a:r>
          </a:p>
          <a:p>
            <a:r>
              <a:rPr lang="tr-TR" smtClean="0"/>
              <a:t>Ordinal: tahsil durumu (okumamış, ilkokul, lise, üniversite, yüksek lisans, doktora); çok kötü-kötü-orta-iyi-çok iyi</a:t>
            </a:r>
          </a:p>
          <a:p>
            <a:r>
              <a:rPr lang="tr-TR" smtClean="0"/>
              <a:t>Discrete (sayıma dayalı): Ondalıklı (virgüllü) değer almaz. Örneğin; çocuk sayısı.</a:t>
            </a:r>
          </a:p>
          <a:p>
            <a:r>
              <a:rPr lang="tr-TR" smtClean="0"/>
              <a:t>Continuous: Virgüllü değer alabilir.</a:t>
            </a:r>
          </a:p>
          <a:p>
            <a:pPr lvl="1"/>
            <a:r>
              <a:rPr lang="tr-TR" smtClean="0"/>
              <a:t>Interval: Ölçümler arasında oransallık yok ve gerçek sıfır söz konusu değil. Örneğin; IQ değerleri, sıcaklık.</a:t>
            </a:r>
          </a:p>
          <a:p>
            <a:pPr lvl="2"/>
            <a:r>
              <a:rPr lang="tr-TR" smtClean="0"/>
              <a:t>140 IQ, 70 IQ’ya göre 2 kat zekilik anlamına gelmez.</a:t>
            </a:r>
          </a:p>
          <a:p>
            <a:pPr lvl="2"/>
            <a:r>
              <a:rPr lang="tr-TR" smtClean="0"/>
              <a:t>100 </a:t>
            </a:r>
            <a:r>
              <a:rPr lang="tr-TR" baseline="30000" smtClean="0"/>
              <a:t>0</a:t>
            </a:r>
            <a:r>
              <a:rPr lang="tr-TR" smtClean="0"/>
              <a:t>C, 50 </a:t>
            </a:r>
            <a:r>
              <a:rPr lang="tr-TR" baseline="30000" smtClean="0"/>
              <a:t>0</a:t>
            </a:r>
            <a:r>
              <a:rPr lang="tr-TR" smtClean="0"/>
              <a:t>C’den 2 kat daha sıcak demek değil.</a:t>
            </a:r>
          </a:p>
          <a:p>
            <a:pPr lvl="2"/>
            <a:r>
              <a:rPr lang="tr-TR" smtClean="0"/>
              <a:t>0 </a:t>
            </a:r>
            <a:r>
              <a:rPr lang="tr-TR" baseline="30000" smtClean="0"/>
              <a:t>0</a:t>
            </a:r>
            <a:r>
              <a:rPr lang="tr-TR" smtClean="0"/>
              <a:t>C, sıcaklığın olmadığı anlamına gelmez.</a:t>
            </a:r>
          </a:p>
          <a:p>
            <a:pPr lvl="1"/>
            <a:r>
              <a:rPr lang="tr-TR" smtClean="0"/>
              <a:t>Ratio: Ölçümler arasında oransallık var ve gerçek (true) sıfır söz konusu.</a:t>
            </a:r>
          </a:p>
          <a:p>
            <a:pPr lvl="2"/>
            <a:r>
              <a:rPr lang="tr-TR" smtClean="0"/>
              <a:t>0 gram, ağırlığın olmadığını gösterir.</a:t>
            </a:r>
          </a:p>
          <a:p>
            <a:pPr lvl="2"/>
            <a:r>
              <a:rPr lang="tr-TR" smtClean="0"/>
              <a:t>10 metre, 5 metrenin 2 katı uzunluk anlamına gelir. </a:t>
            </a:r>
          </a:p>
          <a:p>
            <a:pPr lvl="2"/>
            <a:endParaRPr lang="tr-TR" smtClean="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o"/>
          <p:cNvGraphicFramePr>
            <a:graphicFrameLocks noGrp="1"/>
          </p:cNvGraphicFramePr>
          <p:nvPr/>
        </p:nvGraphicFramePr>
        <p:xfrm>
          <a:off x="-1" y="0"/>
          <a:ext cx="9144002" cy="6858001"/>
        </p:xfrm>
        <a:graphic>
          <a:graphicData uri="http://schemas.openxmlformats.org/drawingml/2006/table">
            <a:tbl>
              <a:tblPr firstRow="1" bandRow="1">
                <a:tableStyleId>{5C22544A-7EE6-4342-B048-85BDC9FD1C3A}</a:tableStyleId>
              </a:tblPr>
              <a:tblGrid>
                <a:gridCol w="1691681"/>
                <a:gridCol w="3672408"/>
                <a:gridCol w="3779913"/>
              </a:tblGrid>
              <a:tr h="1540413">
                <a:tc>
                  <a:txBody>
                    <a:bodyPr/>
                    <a:lstStyle/>
                    <a:p>
                      <a:endParaRPr lang="tr-TR" sz="3200"/>
                    </a:p>
                  </a:txBody>
                  <a:tcPr/>
                </a:tc>
                <a:tc>
                  <a:txBody>
                    <a:bodyPr/>
                    <a:lstStyle/>
                    <a:p>
                      <a:pPr algn="ctr"/>
                      <a:r>
                        <a:rPr lang="tr-TR" sz="3200" smtClean="0"/>
                        <a:t>Parametrik Analiz</a:t>
                      </a:r>
                      <a:endParaRPr lang="tr-TR" sz="3200"/>
                    </a:p>
                  </a:txBody>
                  <a:tcPr/>
                </a:tc>
                <a:tc>
                  <a:txBody>
                    <a:bodyPr/>
                    <a:lstStyle/>
                    <a:p>
                      <a:pPr algn="ctr"/>
                      <a:r>
                        <a:rPr lang="tr-TR" sz="3200" smtClean="0"/>
                        <a:t>Nonparametrik</a:t>
                      </a:r>
                      <a:r>
                        <a:rPr lang="tr-TR" sz="3200" baseline="0" smtClean="0"/>
                        <a:t> Analiz</a:t>
                      </a:r>
                      <a:endParaRPr lang="tr-TR" sz="3200"/>
                    </a:p>
                  </a:txBody>
                  <a:tcPr/>
                </a:tc>
              </a:tr>
              <a:tr h="2658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3200" smtClean="0"/>
                        <a:t>Bağımsız</a:t>
                      </a:r>
                    </a:p>
                    <a:p>
                      <a:pPr algn="ctr"/>
                      <a:r>
                        <a:rPr lang="tr-TR" sz="3200" smtClean="0"/>
                        <a:t>2 grup</a:t>
                      </a:r>
                      <a:endParaRPr lang="tr-TR" sz="3200"/>
                    </a:p>
                  </a:txBody>
                  <a:tcPr/>
                </a:tc>
                <a:tc>
                  <a:txBody>
                    <a:bodyPr/>
                    <a:lstStyle/>
                    <a:p>
                      <a:pPr algn="ctr"/>
                      <a:r>
                        <a:rPr lang="tr-TR" sz="3200" smtClean="0"/>
                        <a:t>Student t </a:t>
                      </a:r>
                    </a:p>
                    <a:p>
                      <a:pPr algn="ctr"/>
                      <a:r>
                        <a:rPr lang="tr-TR" sz="3200" smtClean="0"/>
                        <a:t>testi</a:t>
                      </a:r>
                      <a:endParaRPr lang="tr-TR" sz="3200"/>
                    </a:p>
                  </a:txBody>
                  <a:tcPr/>
                </a:tc>
                <a:tc>
                  <a:txBody>
                    <a:bodyPr/>
                    <a:lstStyle/>
                    <a:p>
                      <a:pPr algn="ctr"/>
                      <a:r>
                        <a:rPr lang="tr-TR" sz="3200" smtClean="0"/>
                        <a:t>Mann-Whitney U testi</a:t>
                      </a:r>
                      <a:endParaRPr lang="tr-TR" sz="3200"/>
                    </a:p>
                  </a:txBody>
                  <a:tcPr/>
                </a:tc>
              </a:tr>
              <a:tr h="26587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3200" smtClean="0"/>
                        <a:t>Bağımsız</a:t>
                      </a:r>
                    </a:p>
                    <a:p>
                      <a:pPr algn="ctr"/>
                      <a:r>
                        <a:rPr lang="tr-TR" sz="3200" smtClean="0"/>
                        <a:t>&gt;2</a:t>
                      </a:r>
                      <a:r>
                        <a:rPr lang="tr-TR" sz="3200" baseline="0" smtClean="0"/>
                        <a:t> grup</a:t>
                      </a:r>
                      <a:endParaRPr lang="tr-TR" sz="3200"/>
                    </a:p>
                  </a:txBody>
                  <a:tcPr/>
                </a:tc>
                <a:tc>
                  <a:txBody>
                    <a:bodyPr/>
                    <a:lstStyle/>
                    <a:p>
                      <a:pPr algn="ctr"/>
                      <a:r>
                        <a:rPr lang="tr-TR" sz="3200" smtClean="0"/>
                        <a:t>Tek</a:t>
                      </a:r>
                      <a:r>
                        <a:rPr lang="tr-TR" sz="3200" baseline="0" smtClean="0"/>
                        <a:t> yönlü ANOVA testi</a:t>
                      </a:r>
                      <a:endParaRPr lang="tr-TR" sz="3200"/>
                    </a:p>
                  </a:txBody>
                  <a:tcPr/>
                </a:tc>
                <a:tc>
                  <a:txBody>
                    <a:bodyPr/>
                    <a:lstStyle/>
                    <a:p>
                      <a:pPr algn="ctr"/>
                      <a:r>
                        <a:rPr lang="tr-TR" sz="3200" smtClean="0"/>
                        <a:t>Kruskal-Wallis </a:t>
                      </a:r>
                    </a:p>
                    <a:p>
                      <a:pPr algn="ctr"/>
                      <a:r>
                        <a:rPr lang="tr-TR" sz="3200" smtClean="0"/>
                        <a:t>testi</a:t>
                      </a:r>
                      <a:endParaRPr lang="tr-TR" sz="3200"/>
                    </a:p>
                  </a:txBody>
                  <a:tcPr/>
                </a:tc>
              </a:tr>
            </a:tbl>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Student t testi</a:t>
            </a:r>
            <a:endParaRPr lang="tr-TR"/>
          </a:p>
        </p:txBody>
      </p:sp>
      <p:sp>
        <p:nvSpPr>
          <p:cNvPr id="3" name="2 İçerik Yer Tutucusu"/>
          <p:cNvSpPr>
            <a:spLocks noGrp="1"/>
          </p:cNvSpPr>
          <p:nvPr>
            <p:ph idx="1"/>
          </p:nvPr>
        </p:nvSpPr>
        <p:spPr/>
        <p:txBody>
          <a:bodyPr>
            <a:normAutofit fontScale="92500" lnSpcReduction="20000"/>
          </a:bodyPr>
          <a:lstStyle/>
          <a:p>
            <a:r>
              <a:rPr lang="tr-TR" smtClean="0"/>
              <a:t>İki grubun ortalamaları arasında anlamlı bir farklılık olup olmadığını gösteren parametrik analiz.</a:t>
            </a:r>
          </a:p>
          <a:p>
            <a:endParaRPr lang="tr-TR" smtClean="0"/>
          </a:p>
          <a:p>
            <a:r>
              <a:rPr lang="tr-TR" smtClean="0"/>
              <a:t>t değeri eksi ise, ikinci grubun ortalaması, birinci grubun ortalamasından sayısal olarak daha büyüktür.</a:t>
            </a:r>
          </a:p>
          <a:p>
            <a:endParaRPr lang="tr-TR" smtClean="0"/>
          </a:p>
          <a:p>
            <a:r>
              <a:rPr lang="tr-TR" smtClean="0"/>
              <a:t>p&lt;0.05 ise grupların ortalamaları arasındaki farklılık istatistiksel açıdan anlamlıdır.</a:t>
            </a:r>
          </a:p>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85000" lnSpcReduction="20000"/>
          </a:bodyPr>
          <a:lstStyle/>
          <a:p>
            <a:r>
              <a:rPr lang="tr-TR" smtClean="0"/>
              <a:t>Analyze → Compare Means → Independent-Samples T Test</a:t>
            </a:r>
          </a:p>
          <a:p>
            <a:pPr lvl="1"/>
            <a:r>
              <a:rPr lang="tr-TR" smtClean="0"/>
              <a:t>Test Variable: Nümerik değişken</a:t>
            </a:r>
          </a:p>
          <a:p>
            <a:pPr lvl="1"/>
            <a:r>
              <a:rPr lang="tr-TR" smtClean="0"/>
              <a:t>Grouping Variable: Kategorik değişken (gruplar)</a:t>
            </a:r>
          </a:p>
          <a:p>
            <a:pPr lvl="2"/>
            <a:r>
              <a:rPr lang="tr-TR" smtClean="0"/>
              <a:t>Define Groups: gruplara verilmiş değerler</a:t>
            </a:r>
          </a:p>
          <a:p>
            <a:r>
              <a:rPr lang="tr-TR" smtClean="0"/>
              <a:t>Levene test</a:t>
            </a:r>
          </a:p>
          <a:p>
            <a:pPr lvl="1"/>
            <a:r>
              <a:rPr lang="tr-TR" smtClean="0"/>
              <a:t>Sig. (p) değeri &gt;0.05 ise, varyanslar homojendir, üst satır sonuçları dikkate alınır.</a:t>
            </a:r>
          </a:p>
          <a:p>
            <a:pPr lvl="1"/>
            <a:r>
              <a:rPr lang="tr-TR" smtClean="0"/>
              <a:t>Sig. (p) değeri &lt;0.05 ise, varyanslar homojen değildir, alt satır sonuçları dikkate alınır.</a:t>
            </a:r>
          </a:p>
          <a:p>
            <a:pPr lvl="2"/>
            <a:r>
              <a:rPr lang="tr-TR" smtClean="0"/>
              <a:t>Student t testi, varyansların homojen olduğu varsayımına dayanmakla birlikte, varyanslar homojen olmadığında bile grup ortalamalarını karşılaştırabilecek güçtedir.</a:t>
            </a:r>
          </a:p>
          <a:p>
            <a:pPr lvl="1"/>
            <a:endParaRPr lang="tr-T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Mann-Whitney U testi</a:t>
            </a:r>
            <a:endParaRPr lang="tr-TR"/>
          </a:p>
        </p:txBody>
      </p:sp>
      <p:sp>
        <p:nvSpPr>
          <p:cNvPr id="3" name="2 İçerik Yer Tutucusu"/>
          <p:cNvSpPr>
            <a:spLocks noGrp="1"/>
          </p:cNvSpPr>
          <p:nvPr>
            <p:ph idx="1"/>
          </p:nvPr>
        </p:nvSpPr>
        <p:spPr/>
        <p:txBody>
          <a:bodyPr>
            <a:normAutofit lnSpcReduction="10000"/>
          </a:bodyPr>
          <a:lstStyle/>
          <a:p>
            <a:r>
              <a:rPr lang="tr-TR" smtClean="0"/>
              <a:t>Analyze → Nonparametric Tests → Legacy Dialogs → 2 Independent Samples</a:t>
            </a:r>
          </a:p>
          <a:p>
            <a:pPr lvl="1"/>
            <a:r>
              <a:rPr lang="tr-TR" smtClean="0"/>
              <a:t>Test Variable: Nümerik değişken</a:t>
            </a:r>
          </a:p>
          <a:p>
            <a:pPr lvl="1"/>
            <a:r>
              <a:rPr lang="tr-TR" smtClean="0"/>
              <a:t>Grouping Variable: Kategorik değişken (gruplar)</a:t>
            </a:r>
          </a:p>
          <a:p>
            <a:pPr lvl="2"/>
            <a:r>
              <a:rPr lang="tr-TR" smtClean="0"/>
              <a:t>Define Groups: gruplara verilmiş değerler</a:t>
            </a:r>
          </a:p>
          <a:p>
            <a:pPr lvl="1"/>
            <a:r>
              <a:rPr lang="tr-TR" smtClean="0"/>
              <a:t>Mann-Whitney U işaretlenir → OK</a:t>
            </a:r>
          </a:p>
          <a:p>
            <a:r>
              <a:rPr lang="tr-TR" smtClean="0"/>
              <a:t>Asymp. Sig. (p) değeri &lt;0.05 ise gruplar arasındaki farklılık istatistiksel açıdan anlamlıdır.</a:t>
            </a:r>
          </a:p>
          <a:p>
            <a:endParaRPr lang="tr-T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Tek Yönlü ANOVA</a:t>
            </a:r>
            <a:endParaRPr lang="tr-TR"/>
          </a:p>
        </p:txBody>
      </p:sp>
      <p:sp>
        <p:nvSpPr>
          <p:cNvPr id="3" name="2 İçerik Yer Tutucusu"/>
          <p:cNvSpPr>
            <a:spLocks noGrp="1"/>
          </p:cNvSpPr>
          <p:nvPr>
            <p:ph idx="1"/>
          </p:nvPr>
        </p:nvSpPr>
        <p:spPr>
          <a:xfrm>
            <a:off x="457200" y="1600200"/>
            <a:ext cx="8229600" cy="5257800"/>
          </a:xfrm>
        </p:spPr>
        <p:txBody>
          <a:bodyPr>
            <a:normAutofit fontScale="92500"/>
          </a:bodyPr>
          <a:lstStyle/>
          <a:p>
            <a:r>
              <a:rPr lang="tr-TR" smtClean="0"/>
              <a:t>ANOVA: </a:t>
            </a:r>
            <a:r>
              <a:rPr lang="tr-TR" b="1" smtClean="0"/>
              <a:t>AN</a:t>
            </a:r>
            <a:r>
              <a:rPr lang="tr-TR" smtClean="0"/>
              <a:t>alysis </a:t>
            </a:r>
            <a:r>
              <a:rPr lang="tr-TR" b="1" smtClean="0"/>
              <a:t>O</a:t>
            </a:r>
            <a:r>
              <a:rPr lang="tr-TR" smtClean="0"/>
              <a:t>f </a:t>
            </a:r>
            <a:r>
              <a:rPr lang="tr-TR" b="1" smtClean="0"/>
              <a:t>VA</a:t>
            </a:r>
            <a:r>
              <a:rPr lang="tr-TR" smtClean="0"/>
              <a:t>riance</a:t>
            </a:r>
          </a:p>
          <a:p>
            <a:endParaRPr lang="tr-TR" smtClean="0"/>
          </a:p>
          <a:p>
            <a:r>
              <a:rPr lang="tr-TR" smtClean="0"/>
              <a:t>Analyze → Compare Means → One-Way ANOVA</a:t>
            </a:r>
          </a:p>
          <a:p>
            <a:pPr lvl="1"/>
            <a:r>
              <a:rPr lang="tr-TR" smtClean="0"/>
              <a:t>Dependent List: Nümerik değişken</a:t>
            </a:r>
          </a:p>
          <a:p>
            <a:pPr lvl="1"/>
            <a:r>
              <a:rPr lang="tr-TR" smtClean="0"/>
              <a:t>Factor: Kategorik değişken (gruplar)</a:t>
            </a:r>
          </a:p>
          <a:p>
            <a:pPr lvl="1"/>
            <a:r>
              <a:rPr lang="tr-TR" smtClean="0"/>
              <a:t>Options: Statistics (hepsini seç), Means plot seç</a:t>
            </a:r>
          </a:p>
          <a:p>
            <a:pPr lvl="2"/>
            <a:r>
              <a:rPr lang="tr-TR" smtClean="0"/>
              <a:t>Descriptive:  Tanımlayıcı istatistikler</a:t>
            </a:r>
          </a:p>
          <a:p>
            <a:pPr lvl="2"/>
            <a:r>
              <a:rPr lang="tr-TR" smtClean="0"/>
              <a:t>Homogeneity of variance test: Varyansların homojen olup olmadığını analiz eder (Levene testi).</a:t>
            </a:r>
          </a:p>
          <a:p>
            <a:pPr lvl="2"/>
            <a:r>
              <a:rPr lang="tr-TR" smtClean="0"/>
              <a:t>Brown-Forsythe ve Welch: Varyanslar homojen değilse, p değerleri kullanılabilecek istatistikler.</a:t>
            </a:r>
          </a:p>
          <a:p>
            <a:endParaRPr lang="tr-TR" smtClean="0"/>
          </a:p>
          <a:p>
            <a:endParaRPr lang="tr-T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5937523"/>
          </a:xfrm>
        </p:spPr>
        <p:txBody>
          <a:bodyPr>
            <a:normAutofit fontScale="92500" lnSpcReduction="20000"/>
          </a:bodyPr>
          <a:lstStyle/>
          <a:p>
            <a:r>
              <a:rPr lang="tr-TR" smtClean="0"/>
              <a:t>Eğer varyanslar homojen değilse, ANOVA tablosunun p değeri kullanılamaz. Bunun yerine Brown-Forsythe veya Welch analizlerinin p değerleri kullanılır. Welch daha güçlüdür.</a:t>
            </a:r>
          </a:p>
          <a:p>
            <a:endParaRPr lang="tr-TR" smtClean="0"/>
          </a:p>
          <a:p>
            <a:r>
              <a:rPr lang="tr-TR" smtClean="0"/>
              <a:t>Eğer verilerde normal dağılım yoksa; normal dağılıma uyabilmek için örnek sayısı artırılabilir veya verilerde logaritmik dönüşüm yapılabilir. Aksi halde, Kruskal-Wallis tercih edilmelidir.</a:t>
            </a:r>
          </a:p>
          <a:p>
            <a:endParaRPr lang="tr-TR" smtClean="0"/>
          </a:p>
          <a:p>
            <a:r>
              <a:rPr lang="tr-TR" smtClean="0"/>
              <a:t>p&lt;0.05 ise en az bir grupta anlamlı fark vardır. Farklılığın hangi grup ya da gruplardan kaynaklandığını anlamak için “post hoc (Latince “bundan sonra” anlamına gelir.)” testler yapılır.</a:t>
            </a:r>
            <a:endParaRPr lang="tr-T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6264696"/>
          </a:xfrm>
        </p:spPr>
        <p:txBody>
          <a:bodyPr>
            <a:normAutofit lnSpcReduction="10000"/>
          </a:bodyPr>
          <a:lstStyle/>
          <a:p>
            <a:r>
              <a:rPr lang="tr-TR" smtClean="0"/>
              <a:t>Varyanslar homojen ise,</a:t>
            </a:r>
          </a:p>
          <a:p>
            <a:pPr lvl="1"/>
            <a:r>
              <a:rPr lang="tr-TR" smtClean="0"/>
              <a:t>Gruplardaki örnek sayıları eşit ise; </a:t>
            </a:r>
            <a:r>
              <a:rPr lang="tr-TR" b="1" smtClean="0"/>
              <a:t>Tukey</a:t>
            </a:r>
          </a:p>
          <a:p>
            <a:pPr lvl="1"/>
            <a:r>
              <a:rPr lang="tr-TR" smtClean="0"/>
              <a:t>Gruplardaki örnek sayıları eşit değilse; </a:t>
            </a:r>
            <a:r>
              <a:rPr lang="tr-TR" b="1" smtClean="0"/>
              <a:t>Bonferroni</a:t>
            </a:r>
          </a:p>
          <a:p>
            <a:pPr>
              <a:buNone/>
            </a:pPr>
            <a:endParaRPr lang="tr-TR" b="1" smtClean="0"/>
          </a:p>
          <a:p>
            <a:r>
              <a:rPr lang="tr-TR" smtClean="0"/>
              <a:t>Bonferroni, student t testi üzerine kurulu bir analizdir. Oldukça katıdır/tutucudur.</a:t>
            </a:r>
          </a:p>
          <a:p>
            <a:endParaRPr lang="tr-TR" smtClean="0"/>
          </a:p>
          <a:p>
            <a:r>
              <a:rPr lang="tr-TR" smtClean="0"/>
              <a:t>Bonferroni Düzeltmesi: p değerleri 0.05/ikili karşılaştırma sayısına göre yorumlanır. LSD testi sonucu Bonferroni düzeltmesine ihtiyaç duyar. Diğerlerinde (Tukey, Bonferroni vd.) gerek yok.</a:t>
            </a:r>
            <a:endParaRPr lang="tr-T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a:xfrm>
            <a:off x="457200" y="1600200"/>
            <a:ext cx="8229600" cy="4853136"/>
          </a:xfrm>
        </p:spPr>
        <p:txBody>
          <a:bodyPr>
            <a:normAutofit/>
          </a:bodyPr>
          <a:lstStyle/>
          <a:p>
            <a:r>
              <a:rPr lang="tr-TR" smtClean="0"/>
              <a:t>İkili karşılaştırmaları student t testi ile yapmak I. tip hatayı artıracağından doğru olmaz. Fark olmadığı halde fark varmış gibi sonuç bulunabilir.</a:t>
            </a:r>
          </a:p>
          <a:p>
            <a:pPr>
              <a:buNone/>
            </a:pPr>
            <a:endParaRPr lang="tr-TR" smtClean="0"/>
          </a:p>
          <a:p>
            <a:r>
              <a:rPr lang="tr-TR" smtClean="0"/>
              <a:t>Varyanslar homojen değilse; </a:t>
            </a:r>
          </a:p>
          <a:p>
            <a:pPr lvl="1"/>
            <a:r>
              <a:rPr lang="tr-TR" b="1" smtClean="0"/>
              <a:t>Games-Howell </a:t>
            </a:r>
            <a:r>
              <a:rPr lang="tr-TR" smtClean="0"/>
              <a:t>(tutucu/katı değil) </a:t>
            </a:r>
          </a:p>
          <a:p>
            <a:pPr lvl="1">
              <a:buNone/>
            </a:pPr>
            <a:r>
              <a:rPr lang="tr-TR" smtClean="0"/>
              <a:t>veya </a:t>
            </a:r>
          </a:p>
          <a:p>
            <a:pPr lvl="1"/>
            <a:r>
              <a:rPr lang="tr-TR" b="1" smtClean="0"/>
              <a:t>Tamhane’s T2 </a:t>
            </a:r>
            <a:r>
              <a:rPr lang="tr-TR" smtClean="0"/>
              <a:t>(tutucu/katı)</a:t>
            </a:r>
          </a:p>
          <a:p>
            <a:endParaRPr lang="tr-TR" smtClean="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normAutofit fontScale="90000"/>
          </a:bodyPr>
          <a:lstStyle/>
          <a:p>
            <a:r>
              <a:rPr lang="tr-TR" smtClean="0"/>
              <a:t>Kruskal-Wallis testi</a:t>
            </a:r>
            <a:endParaRPr lang="tr-TR"/>
          </a:p>
        </p:txBody>
      </p:sp>
      <p:sp>
        <p:nvSpPr>
          <p:cNvPr id="3" name="2 İçerik Yer Tutucusu"/>
          <p:cNvSpPr>
            <a:spLocks noGrp="1"/>
          </p:cNvSpPr>
          <p:nvPr>
            <p:ph idx="1"/>
          </p:nvPr>
        </p:nvSpPr>
        <p:spPr>
          <a:xfrm>
            <a:off x="457200" y="836712"/>
            <a:ext cx="8229600" cy="5832648"/>
          </a:xfrm>
        </p:spPr>
        <p:txBody>
          <a:bodyPr>
            <a:normAutofit fontScale="85000" lnSpcReduction="10000"/>
          </a:bodyPr>
          <a:lstStyle/>
          <a:p>
            <a:r>
              <a:rPr lang="tr-TR" smtClean="0"/>
              <a:t>Analyze → Nonparametric Tests → Legacy Dialogs → K Independent Samples</a:t>
            </a:r>
          </a:p>
          <a:p>
            <a:pPr lvl="1"/>
            <a:r>
              <a:rPr lang="tr-TR" smtClean="0"/>
              <a:t>Test Variable List: Nümerik değişken</a:t>
            </a:r>
          </a:p>
          <a:p>
            <a:pPr lvl="1"/>
            <a:r>
              <a:rPr lang="tr-TR" smtClean="0"/>
              <a:t>Grouping Variable: Kategorik değişken (gruplar)</a:t>
            </a:r>
          </a:p>
          <a:p>
            <a:pPr lvl="2"/>
            <a:r>
              <a:rPr lang="tr-TR" smtClean="0"/>
              <a:t>Define Range: gruplara verilmiş en küçük ve en büyük değerler</a:t>
            </a:r>
          </a:p>
          <a:p>
            <a:pPr lvl="1"/>
            <a:r>
              <a:rPr lang="tr-TR" smtClean="0"/>
              <a:t>Kruskal-Wallis H işaretlenir → OK</a:t>
            </a:r>
          </a:p>
          <a:p>
            <a:endParaRPr lang="tr-TR" smtClean="0"/>
          </a:p>
          <a:p>
            <a:r>
              <a:rPr lang="tr-TR" smtClean="0"/>
              <a:t>Asymp. Sig. (p) değeri &lt;0.05 ise gruplar arasındaki farklılık istatistiksel açıdan anlamlıdır. Hangi grubun ya da grupların farklı olduğunu anlamanın iki yolu vardır:</a:t>
            </a:r>
          </a:p>
          <a:p>
            <a:pPr lvl="1"/>
            <a:r>
              <a:rPr lang="tr-TR" smtClean="0"/>
              <a:t>Mann-Whitney U ile ikili karşılaştırmalar ve Bonferroni düzeltmesi yapmak. Bu yol Tip II hata riskini artırır; yani gerçekte fark varken, fark yok deme riski artar.</a:t>
            </a:r>
          </a:p>
          <a:p>
            <a:pPr lvl="1"/>
            <a:r>
              <a:rPr lang="tr-TR" smtClean="0"/>
              <a:t>SPSS’te çoklu karşılaştırma seçeneğini kullanmak. Daha uygun bir seçenektir.</a:t>
            </a:r>
          </a:p>
          <a:p>
            <a:pPr lvl="1"/>
            <a:endParaRPr lang="tr-TR" smtClean="0"/>
          </a:p>
          <a:p>
            <a:pPr>
              <a:buNone/>
            </a:pPr>
            <a:endParaRPr lang="tr-T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fontScale="90000"/>
          </a:bodyPr>
          <a:lstStyle/>
          <a:p>
            <a:r>
              <a:rPr lang="tr-TR" smtClean="0"/>
              <a:t>Kruskal-Wallis için çoklu karşılaştırma</a:t>
            </a:r>
            <a:endParaRPr lang="tr-TR"/>
          </a:p>
        </p:txBody>
      </p:sp>
      <p:sp>
        <p:nvSpPr>
          <p:cNvPr id="3" name="2 İçerik Yer Tutucusu"/>
          <p:cNvSpPr>
            <a:spLocks noGrp="1"/>
          </p:cNvSpPr>
          <p:nvPr>
            <p:ph idx="1"/>
          </p:nvPr>
        </p:nvSpPr>
        <p:spPr>
          <a:xfrm>
            <a:off x="457200" y="1268760"/>
            <a:ext cx="8229600" cy="5400600"/>
          </a:xfrm>
        </p:spPr>
        <p:txBody>
          <a:bodyPr>
            <a:normAutofit fontScale="92500" lnSpcReduction="20000"/>
          </a:bodyPr>
          <a:lstStyle/>
          <a:p>
            <a:r>
              <a:rPr lang="tr-TR" smtClean="0"/>
              <a:t>Analyze → Nonparametric Tests → Independent Samples</a:t>
            </a:r>
          </a:p>
          <a:p>
            <a:pPr lvl="1"/>
            <a:r>
              <a:rPr lang="tr-TR" smtClean="0"/>
              <a:t>Objective: Automatically…</a:t>
            </a:r>
          </a:p>
          <a:p>
            <a:pPr lvl="1"/>
            <a:r>
              <a:rPr lang="tr-TR" smtClean="0"/>
              <a:t>Fields: Test Fields (nümerik değişken) ve Groups (kategorik değişken/gruplar) girilir</a:t>
            </a:r>
          </a:p>
          <a:p>
            <a:pPr lvl="1"/>
            <a:r>
              <a:rPr lang="tr-TR" smtClean="0"/>
              <a:t>Settings: Customize tests seçilir.</a:t>
            </a:r>
          </a:p>
          <a:p>
            <a:pPr lvl="2"/>
            <a:r>
              <a:rPr lang="tr-TR" smtClean="0"/>
              <a:t>Kruskal-Wallis seçilir.</a:t>
            </a:r>
          </a:p>
          <a:p>
            <a:pPr lvl="3"/>
            <a:r>
              <a:rPr lang="tr-TR" smtClean="0"/>
              <a:t>Multiple comparisons: All pairwise seçilir. → Run</a:t>
            </a:r>
          </a:p>
          <a:p>
            <a:r>
              <a:rPr lang="tr-TR" smtClean="0"/>
              <a:t>Sonuç çıktısında tablonun üzerine çift tıklanır. Açılan ekranda (Model Viewer) View: Pairwise Comparisons seçilir. Adj. Sig. değeri esas alınır ve 0.05 seviyesi ile karşılaştırılarak değerlendirilir.</a:t>
            </a:r>
          </a:p>
          <a:p>
            <a:pPr lvl="1"/>
            <a:r>
              <a:rPr lang="tr-TR" smtClean="0"/>
              <a:t>Adj. Sig.; Sig. değerinden farklı olarak Bonferroni düzeltmesine göre ayarlanmış sonuçtur.</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Regresyon Testleri</a:t>
            </a:r>
            <a:endParaRPr lang="tr-TR"/>
          </a:p>
        </p:txBody>
      </p:sp>
      <p:sp>
        <p:nvSpPr>
          <p:cNvPr id="3" name="2 İçerik Yer Tutucusu"/>
          <p:cNvSpPr>
            <a:spLocks noGrp="1"/>
          </p:cNvSpPr>
          <p:nvPr>
            <p:ph idx="1"/>
          </p:nvPr>
        </p:nvSpPr>
        <p:spPr>
          <a:xfrm>
            <a:off x="457200" y="1340768"/>
            <a:ext cx="8229600" cy="5184576"/>
          </a:xfrm>
        </p:spPr>
        <p:txBody>
          <a:bodyPr>
            <a:normAutofit fontScale="77500" lnSpcReduction="20000"/>
          </a:bodyPr>
          <a:lstStyle/>
          <a:p>
            <a:r>
              <a:rPr lang="tr-TR" smtClean="0"/>
              <a:t>Korelasyon, iki değişken arasındaki ilişkiyi verir. Biri artarken, diğeri artma ya da azalma eğiliminde mi; yoksa arada bir ilişki yok mu?</a:t>
            </a:r>
          </a:p>
          <a:p>
            <a:endParaRPr lang="tr-TR" smtClean="0"/>
          </a:p>
          <a:p>
            <a:r>
              <a:rPr lang="tr-TR" smtClean="0"/>
              <a:t>Regresyon ise, bir ya da birden fazla değişken üzerinden başka bir değişkeni tahmin etme üzerine kuruludur.</a:t>
            </a:r>
          </a:p>
          <a:p>
            <a:endParaRPr lang="tr-TR" smtClean="0"/>
          </a:p>
          <a:p>
            <a:r>
              <a:rPr lang="tr-TR" smtClean="0"/>
              <a:t>Mesela, kan glukoz değerleri ile HbA1c değerleri arasında anlamlı pozitif bir korelasyon vardır. HbA1c’nin alacağı değerler regresyon analizi yapılarak kan glukozu (ve varsa başka değişkenler üzerinden) tahmin edilebilir.  Burada HbA1c sonuç değişkeni (outcome variable, bağımlı değişken, dependent variable), glukoz ise tahmin değişkenidir (predictor variable, bağımsız değişken, independent variable).</a:t>
            </a:r>
            <a:endParaRPr lang="tr-T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yagram"/>
          <p:cNvGraphicFramePr/>
          <p:nvPr/>
        </p:nvGraphicFramePr>
        <p:xfrm>
          <a:off x="0" y="0"/>
          <a:ext cx="9144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60648"/>
            <a:ext cx="8229600" cy="6264696"/>
          </a:xfrm>
        </p:spPr>
        <p:txBody>
          <a:bodyPr>
            <a:normAutofit fontScale="92500" lnSpcReduction="20000"/>
          </a:bodyPr>
          <a:lstStyle/>
          <a:p>
            <a:r>
              <a:rPr lang="tr-TR" smtClean="0"/>
              <a:t>Mean (aritmetik ortalama): Verilerin toplam değerinin (sum) veri sayısına (n) bölünmesi ile elde edilir.</a:t>
            </a:r>
          </a:p>
          <a:p>
            <a:endParaRPr lang="tr-TR" smtClean="0"/>
          </a:p>
          <a:p>
            <a:r>
              <a:rPr lang="tr-TR" smtClean="0"/>
              <a:t>Medyan (ortanca): Veriler küçükten büyüğe doğru sıralandığında, tam ortadaki değer medyandır. Veri sayısı çiftse, ortadaki iki değerin ortalaması alınır.</a:t>
            </a:r>
          </a:p>
          <a:p>
            <a:endParaRPr lang="tr-TR" smtClean="0"/>
          </a:p>
          <a:p>
            <a:r>
              <a:rPr lang="tr-TR" smtClean="0"/>
              <a:t>Mod (tepe): Veriler arasında en çok tekrarlanan değer moddur. Birden fazla mod olabilir veya tüm değerler eğer aynı sayıda geçiyorsa hepsi mod olur.</a:t>
            </a:r>
          </a:p>
          <a:p>
            <a:pPr lvl="1"/>
            <a:r>
              <a:rPr lang="tr-TR" smtClean="0"/>
              <a:t>SPSS, birden fazla mod olduğunda en küçük olanı rapor eder.</a:t>
            </a:r>
            <a:endParaRPr lang="tr-T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Lineer Regresyon</a:t>
            </a:r>
            <a:endParaRPr lang="tr-TR"/>
          </a:p>
        </p:txBody>
      </p:sp>
      <p:sp>
        <p:nvSpPr>
          <p:cNvPr id="3" name="2 İçerik Yer Tutucusu"/>
          <p:cNvSpPr>
            <a:spLocks noGrp="1"/>
          </p:cNvSpPr>
          <p:nvPr>
            <p:ph idx="1"/>
          </p:nvPr>
        </p:nvSpPr>
        <p:spPr/>
        <p:txBody>
          <a:bodyPr/>
          <a:lstStyle/>
          <a:p>
            <a:r>
              <a:rPr lang="tr-TR" smtClean="0"/>
              <a:t>Analyze → Regression → Linear</a:t>
            </a:r>
          </a:p>
          <a:p>
            <a:pPr lvl="1"/>
            <a:r>
              <a:rPr lang="tr-TR" smtClean="0"/>
              <a:t>Dependent: bağımlı değişken</a:t>
            </a:r>
          </a:p>
          <a:p>
            <a:pPr lvl="1"/>
            <a:endParaRPr lang="tr-TR" smtClean="0"/>
          </a:p>
          <a:p>
            <a:pPr lvl="1"/>
            <a:r>
              <a:rPr lang="tr-TR" smtClean="0"/>
              <a:t>Independent(s</a:t>
            </a:r>
            <a:r>
              <a:rPr lang="tr-TR" smtClean="0"/>
              <a:t>): bağımsız değişken(ler)</a:t>
            </a:r>
          </a:p>
          <a:p>
            <a:pPr lvl="1"/>
            <a:endParaRPr lang="tr-TR" smtClean="0"/>
          </a:p>
          <a:p>
            <a:pPr lvl="1"/>
            <a:r>
              <a:rPr lang="tr-TR" smtClean="0"/>
              <a:t>Method</a:t>
            </a:r>
            <a:r>
              <a:rPr lang="tr-TR" smtClean="0"/>
              <a:t>: </a:t>
            </a:r>
          </a:p>
          <a:p>
            <a:pPr lvl="2"/>
            <a:r>
              <a:rPr lang="tr-TR" smtClean="0"/>
              <a:t>Enter</a:t>
            </a:r>
            <a:r>
              <a:rPr lang="tr-TR" smtClean="0"/>
              <a:t>: Tüm tahmin değişkenleri eş zamanlı olarak modele girilir.</a:t>
            </a:r>
            <a:endParaRPr lang="tr-TR" smtClean="0"/>
          </a:p>
          <a:p>
            <a:pPr lvl="1"/>
            <a:endParaRPr lang="tr-T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cstate="print"/>
          <a:srcRect l="36246" t="25219" r="36636" b="30485"/>
          <a:stretch>
            <a:fillRect/>
          </a:stretch>
        </p:blipFill>
        <p:spPr bwMode="auto">
          <a:xfrm>
            <a:off x="899592" y="0"/>
            <a:ext cx="7467600" cy="68580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cstate="print"/>
          <a:srcRect l="34586" t="26203" r="34975" b="31469"/>
          <a:stretch>
            <a:fillRect/>
          </a:stretch>
        </p:blipFill>
        <p:spPr bwMode="auto">
          <a:xfrm>
            <a:off x="179512" y="0"/>
            <a:ext cx="8771860" cy="68580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l="33479" t="7501" r="33869" b="13750"/>
          <a:stretch>
            <a:fillRect/>
          </a:stretch>
        </p:blipFill>
        <p:spPr bwMode="auto">
          <a:xfrm>
            <a:off x="2411760" y="0"/>
            <a:ext cx="5076056" cy="6882788"/>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8640"/>
            <a:ext cx="8229600" cy="6669360"/>
          </a:xfrm>
        </p:spPr>
        <p:txBody>
          <a:bodyPr>
            <a:normAutofit fontScale="77500" lnSpcReduction="20000"/>
          </a:bodyPr>
          <a:lstStyle/>
          <a:p>
            <a:r>
              <a:rPr lang="tr-TR" smtClean="0"/>
              <a:t>R değeri: </a:t>
            </a:r>
          </a:p>
          <a:p>
            <a:pPr lvl="1"/>
            <a:r>
              <a:rPr lang="tr-TR" smtClean="0"/>
              <a:t>Basit regresyonda Pearson korelasyon (r) değeridir ve aynı zamanda Standardized Coefficients Beta değeridir</a:t>
            </a:r>
            <a:r>
              <a:rPr lang="tr-TR" smtClean="0"/>
              <a:t>. Negatif (–) değer almaz.</a:t>
            </a:r>
            <a:endParaRPr lang="tr-TR" smtClean="0"/>
          </a:p>
          <a:p>
            <a:r>
              <a:rPr lang="tr-TR" smtClean="0"/>
              <a:t>R </a:t>
            </a:r>
            <a:r>
              <a:rPr lang="tr-TR" smtClean="0"/>
              <a:t>Square (R</a:t>
            </a:r>
            <a:r>
              <a:rPr lang="tr-TR" baseline="30000" smtClean="0"/>
              <a:t>2</a:t>
            </a:r>
            <a:r>
              <a:rPr lang="tr-TR" smtClean="0"/>
              <a:t>) değeri</a:t>
            </a:r>
            <a:r>
              <a:rPr lang="tr-TR" smtClean="0"/>
              <a:t>: R değerinin karesidir. Bağımlı değişkenin ne ölçüde tahmin değişkeni (veya tahmin değişkenleri) tarafından açıklanabildiğini gösterir. “Model, varyansın % kaçını açıklıyor?” sorusunun cevabıdır.</a:t>
            </a:r>
          </a:p>
          <a:p>
            <a:pPr lvl="1"/>
            <a:r>
              <a:rPr lang="tr-TR" smtClean="0"/>
              <a:t>Örneğin; 0.875 çıktı ise %87.5’ini açıklıyor.</a:t>
            </a:r>
            <a:endParaRPr lang="tr-TR" smtClean="0"/>
          </a:p>
          <a:p>
            <a:r>
              <a:rPr lang="tr-TR" smtClean="0"/>
              <a:t>Adjusted R Square değeri</a:t>
            </a:r>
            <a:r>
              <a:rPr lang="tr-TR" smtClean="0"/>
              <a:t>: Modelin genellenebilirliğini gösterir</a:t>
            </a:r>
            <a:r>
              <a:rPr lang="tr-TR" smtClean="0"/>
              <a:t>. </a:t>
            </a:r>
            <a:r>
              <a:rPr lang="tr-TR" smtClean="0"/>
              <a:t>Örneklem yerine evrende çalışılmış olsaydı, model </a:t>
            </a:r>
            <a:r>
              <a:rPr lang="tr-TR" smtClean="0"/>
              <a:t>varyansın % </a:t>
            </a:r>
            <a:r>
              <a:rPr lang="tr-TR" smtClean="0"/>
              <a:t>kaçını </a:t>
            </a:r>
            <a:r>
              <a:rPr lang="tr-TR" smtClean="0"/>
              <a:t>açıklardı?” sorusunun cevabıdır. </a:t>
            </a:r>
            <a:endParaRPr lang="tr-TR" smtClean="0"/>
          </a:p>
          <a:p>
            <a:r>
              <a:rPr lang="tr-TR" smtClean="0"/>
              <a:t>ANOVA</a:t>
            </a:r>
          </a:p>
          <a:p>
            <a:pPr lvl="1"/>
            <a:r>
              <a:rPr lang="tr-TR" smtClean="0"/>
              <a:t>Sig. değeri: Regresyon modeli anlamlı mı</a:t>
            </a:r>
            <a:r>
              <a:rPr lang="tr-TR" smtClean="0"/>
              <a:t>?</a:t>
            </a:r>
          </a:p>
          <a:p>
            <a:pPr lvl="1"/>
            <a:r>
              <a:rPr lang="tr-TR" smtClean="0"/>
              <a:t>p&lt;0.05 ise</a:t>
            </a:r>
          </a:p>
          <a:p>
            <a:pPr lvl="2"/>
            <a:r>
              <a:rPr lang="tr-TR" smtClean="0"/>
              <a:t>Basit regresyonda bağımsız değişken bağımlı değişkenin anlamlı bir prediktörüdür.</a:t>
            </a:r>
          </a:p>
          <a:p>
            <a:pPr lvl="2"/>
            <a:r>
              <a:rPr lang="tr-TR" smtClean="0"/>
              <a:t>Çoklu regresyonda model genel olarak anlamlıdır; ancak bağımsız değişkenler hakkında tek tek bilgi vermez.</a:t>
            </a:r>
            <a:endParaRPr lang="tr-TR" smtClean="0"/>
          </a:p>
          <a:p>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mtClean="0"/>
              <a:t>Coefficients tablosunda Sig. değerleri bağımsız değişkenlerin tek tek anlamlılığını gösterir.</a:t>
            </a:r>
          </a:p>
          <a:p>
            <a:endParaRPr lang="tr-TR" smtClean="0"/>
          </a:p>
          <a:p>
            <a:r>
              <a:rPr lang="tr-TR" smtClean="0"/>
              <a:t>Unstandardized Coefficients B değerleri regresyon formülündeki sabit değer ve bağımsız değişken katsayılarını verir.</a:t>
            </a:r>
            <a:endParaRPr lang="tr-T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3212976"/>
            <a:ext cx="8229600" cy="3312368"/>
          </a:xfrm>
        </p:spPr>
        <p:txBody>
          <a:bodyPr/>
          <a:lstStyle/>
          <a:p>
            <a:pPr>
              <a:buNone/>
            </a:pPr>
            <a:r>
              <a:rPr lang="tr-TR" smtClean="0"/>
              <a:t>Yukarıdaki tabloya göre </a:t>
            </a:r>
          </a:p>
          <a:p>
            <a:pPr>
              <a:buNone/>
            </a:pPr>
            <a:r>
              <a:rPr lang="tr-TR" smtClean="0"/>
              <a:t>esr = 2,322 + 0,107xfibrinogen - 0,246xhtc</a:t>
            </a:r>
          </a:p>
          <a:p>
            <a:pPr>
              <a:buNone/>
            </a:pPr>
            <a:r>
              <a:rPr lang="tr-TR" smtClean="0"/>
              <a:t>formülü üretilebilir.</a:t>
            </a:r>
          </a:p>
          <a:p>
            <a:pPr>
              <a:buNone/>
            </a:pPr>
            <a:endParaRPr lang="tr-TR" smtClean="0"/>
          </a:p>
          <a:p>
            <a:pPr>
              <a:buNone/>
            </a:pPr>
            <a:endParaRPr lang="tr-TR"/>
          </a:p>
        </p:txBody>
      </p:sp>
      <p:pic>
        <p:nvPicPr>
          <p:cNvPr id="4" name="Picture 2"/>
          <p:cNvPicPr>
            <a:picLocks noChangeAspect="1" noChangeArrowheads="1"/>
          </p:cNvPicPr>
          <p:nvPr/>
        </p:nvPicPr>
        <p:blipFill>
          <a:blip r:embed="rId2" cstate="print"/>
          <a:srcRect l="16876" t="63609" r="53992" b="14893"/>
          <a:stretch>
            <a:fillRect/>
          </a:stretch>
        </p:blipFill>
        <p:spPr bwMode="auto">
          <a:xfrm>
            <a:off x="0" y="-1"/>
            <a:ext cx="9144000" cy="2852937"/>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611560" y="4365104"/>
            <a:ext cx="8229600" cy="2160240"/>
          </a:xfrm>
        </p:spPr>
        <p:txBody>
          <a:bodyPr>
            <a:normAutofit fontScale="70000" lnSpcReduction="20000"/>
          </a:bodyPr>
          <a:lstStyle/>
          <a:p>
            <a:r>
              <a:rPr lang="tr-TR" smtClean="0"/>
              <a:t>B=BetaxSD</a:t>
            </a:r>
            <a:r>
              <a:rPr lang="tr-TR" baseline="-25000" smtClean="0"/>
              <a:t>dependent</a:t>
            </a:r>
            <a:r>
              <a:rPr lang="tr-TR" smtClean="0"/>
              <a:t>/SD</a:t>
            </a:r>
            <a:r>
              <a:rPr lang="tr-TR" baseline="-25000" smtClean="0"/>
              <a:t>independent</a:t>
            </a:r>
            <a:endParaRPr lang="tr-TR" baseline="-25000" smtClean="0"/>
          </a:p>
          <a:p>
            <a:endParaRPr lang="tr-TR" smtClean="0"/>
          </a:p>
          <a:p>
            <a:r>
              <a:rPr lang="tr-TR" smtClean="0"/>
              <a:t>Fibrinojen için, </a:t>
            </a:r>
          </a:p>
          <a:p>
            <a:pPr lvl="1"/>
            <a:r>
              <a:rPr lang="tr-TR" smtClean="0"/>
              <a:t>0.107=0,843x24,923/195,766</a:t>
            </a:r>
          </a:p>
          <a:p>
            <a:r>
              <a:rPr lang="tr-TR" smtClean="0"/>
              <a:t>Htc için,</a:t>
            </a:r>
          </a:p>
          <a:p>
            <a:pPr lvl="1"/>
            <a:r>
              <a:rPr lang="tr-TR" smtClean="0"/>
              <a:t>-0,246=-0,161x24,923/16,367</a:t>
            </a:r>
          </a:p>
        </p:txBody>
      </p:sp>
      <p:pic>
        <p:nvPicPr>
          <p:cNvPr id="4" name="Picture 2"/>
          <p:cNvPicPr>
            <a:picLocks noChangeAspect="1" noChangeArrowheads="1"/>
          </p:cNvPicPr>
          <p:nvPr/>
        </p:nvPicPr>
        <p:blipFill>
          <a:blip r:embed="rId2" cstate="print"/>
          <a:srcRect l="16876" t="63609" r="53992" b="14893"/>
          <a:stretch>
            <a:fillRect/>
          </a:stretch>
        </p:blipFill>
        <p:spPr bwMode="auto">
          <a:xfrm>
            <a:off x="1475656" y="0"/>
            <a:ext cx="5783550" cy="2276872"/>
          </a:xfrm>
          <a:prstGeom prst="rect">
            <a:avLst/>
          </a:prstGeom>
          <a:noFill/>
          <a:ln w="9525">
            <a:noFill/>
            <a:miter lim="800000"/>
            <a:headEnd/>
            <a:tailEnd/>
          </a:ln>
        </p:spPr>
      </p:pic>
      <p:pic>
        <p:nvPicPr>
          <p:cNvPr id="2050" name="Picture 2"/>
          <p:cNvPicPr>
            <a:picLocks noChangeAspect="1" noChangeArrowheads="1"/>
          </p:cNvPicPr>
          <p:nvPr/>
        </p:nvPicPr>
        <p:blipFill>
          <a:blip r:embed="rId3" cstate="print"/>
          <a:srcRect l="16876" t="42938" r="60987" b="43281"/>
          <a:stretch>
            <a:fillRect/>
          </a:stretch>
        </p:blipFill>
        <p:spPr bwMode="auto">
          <a:xfrm>
            <a:off x="2339752" y="2564904"/>
            <a:ext cx="4392488" cy="1537371"/>
          </a:xfrm>
          <a:prstGeom prst="rect">
            <a:avLst/>
          </a:prstGeom>
          <a:noFill/>
          <a:ln w="9525">
            <a:noFill/>
            <a:miter lim="800000"/>
            <a:headEnd/>
            <a:tailEnd/>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smtClean="0"/>
              <a:t>Durbin-Watson: 1-3 arası olmalı</a:t>
            </a:r>
          </a:p>
          <a:p>
            <a:endParaRPr lang="tr-TR" smtClean="0"/>
          </a:p>
          <a:p>
            <a:r>
              <a:rPr lang="tr-TR" smtClean="0"/>
              <a:t>VIF&lt;10</a:t>
            </a:r>
          </a:p>
          <a:p>
            <a:endParaRPr lang="tr-TR" smtClean="0"/>
          </a:p>
          <a:p>
            <a:r>
              <a:rPr lang="tr-TR" smtClean="0"/>
              <a:t>Tolerans&gt;0.2</a:t>
            </a:r>
          </a:p>
          <a:p>
            <a:endParaRPr lang="tr-TR" smtClean="0"/>
          </a:p>
          <a:p>
            <a:r>
              <a:rPr lang="tr-TR" smtClean="0"/>
              <a:t>Casewise Diagnostics listesi az olmalı</a:t>
            </a:r>
            <a:endParaRPr lang="tr-T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ROC Analizi</a:t>
            </a:r>
            <a:endParaRPr lang="tr-TR"/>
          </a:p>
        </p:txBody>
      </p:sp>
      <p:graphicFrame>
        <p:nvGraphicFramePr>
          <p:cNvPr id="4" name="3 Tablo"/>
          <p:cNvGraphicFramePr>
            <a:graphicFrameLocks noGrp="1"/>
          </p:cNvGraphicFramePr>
          <p:nvPr/>
        </p:nvGraphicFramePr>
        <p:xfrm>
          <a:off x="0" y="1397000"/>
          <a:ext cx="9144000" cy="5557520"/>
        </p:xfrm>
        <a:graphic>
          <a:graphicData uri="http://schemas.openxmlformats.org/drawingml/2006/table">
            <a:tbl>
              <a:tblPr firstRow="1" bandRow="1">
                <a:tableStyleId>{5C22544A-7EE6-4342-B048-85BDC9FD1C3A}</a:tableStyleId>
              </a:tblPr>
              <a:tblGrid>
                <a:gridCol w="2286000"/>
                <a:gridCol w="2286000"/>
                <a:gridCol w="2286000"/>
                <a:gridCol w="2286000"/>
              </a:tblGrid>
              <a:tr h="1092200">
                <a:tc rowSpan="2" gridSpan="2">
                  <a:txBody>
                    <a:bodyPr/>
                    <a:lstStyle/>
                    <a:p>
                      <a:pPr algn="ctr"/>
                      <a:endParaRPr lang="tr-TR" sz="3600"/>
                    </a:p>
                  </a:txBody>
                  <a:tcPr/>
                </a:tc>
                <a:tc rowSpan="2" hMerge="1">
                  <a:txBody>
                    <a:bodyPr/>
                    <a:lstStyle/>
                    <a:p>
                      <a:pPr algn="ctr"/>
                      <a:endParaRPr lang="tr-TR"/>
                    </a:p>
                  </a:txBody>
                  <a:tcPr/>
                </a:tc>
                <a:tc gridSpan="2">
                  <a:txBody>
                    <a:bodyPr/>
                    <a:lstStyle/>
                    <a:p>
                      <a:pPr algn="ctr"/>
                      <a:r>
                        <a:rPr lang="tr-TR" sz="3600" smtClean="0"/>
                        <a:t>Referans Test</a:t>
                      </a:r>
                      <a:endParaRPr lang="tr-TR" sz="3600"/>
                    </a:p>
                  </a:txBody>
                  <a:tcPr/>
                </a:tc>
                <a:tc hMerge="1">
                  <a:txBody>
                    <a:bodyPr/>
                    <a:lstStyle/>
                    <a:p>
                      <a:endParaRPr lang="tr-TR"/>
                    </a:p>
                  </a:txBody>
                  <a:tcPr/>
                </a:tc>
              </a:tr>
              <a:tr h="1092200">
                <a:tc gridSpan="2" vMerge="1">
                  <a:txBody>
                    <a:bodyPr/>
                    <a:lstStyle/>
                    <a:p>
                      <a:pPr algn="ctr"/>
                      <a:endParaRPr lang="tr-TR"/>
                    </a:p>
                  </a:txBody>
                  <a:tcPr/>
                </a:tc>
                <a:tc hMerge="1" vMerge="1">
                  <a:txBody>
                    <a:bodyPr/>
                    <a:lstStyle/>
                    <a:p>
                      <a:pPr algn="ctr"/>
                      <a:endParaRPr lang="tr-TR"/>
                    </a:p>
                  </a:txBody>
                  <a:tcPr/>
                </a:tc>
                <a:tc>
                  <a:txBody>
                    <a:bodyPr/>
                    <a:lstStyle/>
                    <a:p>
                      <a:pPr algn="ctr"/>
                      <a:r>
                        <a:rPr lang="tr-TR" sz="3600" smtClean="0"/>
                        <a:t>Hasta</a:t>
                      </a:r>
                      <a:endParaRPr lang="tr-TR" sz="3600"/>
                    </a:p>
                  </a:txBody>
                  <a:tcPr/>
                </a:tc>
                <a:tc>
                  <a:txBody>
                    <a:bodyPr/>
                    <a:lstStyle/>
                    <a:p>
                      <a:pPr algn="ctr"/>
                      <a:r>
                        <a:rPr lang="tr-TR" sz="3600" smtClean="0"/>
                        <a:t>Sağlıklı</a:t>
                      </a:r>
                      <a:endParaRPr lang="tr-TR" sz="3600"/>
                    </a:p>
                  </a:txBody>
                  <a:tcPr/>
                </a:tc>
              </a:tr>
              <a:tr h="1092200">
                <a:tc rowSpan="2">
                  <a:txBody>
                    <a:bodyPr/>
                    <a:lstStyle/>
                    <a:p>
                      <a:pPr algn="ctr"/>
                      <a:endParaRPr lang="tr-TR" sz="3600" smtClean="0"/>
                    </a:p>
                    <a:p>
                      <a:pPr algn="ctr"/>
                      <a:r>
                        <a:rPr lang="tr-TR" sz="3600" b="1" smtClean="0"/>
                        <a:t>Yeni </a:t>
                      </a:r>
                    </a:p>
                    <a:p>
                      <a:pPr algn="ctr"/>
                      <a:r>
                        <a:rPr lang="tr-TR" sz="3600" b="1" smtClean="0"/>
                        <a:t>Test</a:t>
                      </a:r>
                      <a:endParaRPr lang="tr-TR" sz="3600" b="1"/>
                    </a:p>
                  </a:txBody>
                  <a:tcPr/>
                </a:tc>
                <a:tc>
                  <a:txBody>
                    <a:bodyPr/>
                    <a:lstStyle/>
                    <a:p>
                      <a:pPr algn="ctr"/>
                      <a:r>
                        <a:rPr lang="tr-TR" sz="3600" smtClean="0"/>
                        <a:t>Hasta</a:t>
                      </a:r>
                      <a:endParaRPr lang="tr-TR" sz="3600"/>
                    </a:p>
                  </a:txBody>
                  <a:tcPr/>
                </a:tc>
                <a:tc>
                  <a:txBody>
                    <a:bodyPr/>
                    <a:lstStyle/>
                    <a:p>
                      <a:pPr algn="ctr"/>
                      <a:r>
                        <a:rPr lang="tr-TR" sz="3600" b="1" smtClean="0">
                          <a:solidFill>
                            <a:srgbClr val="FF0000"/>
                          </a:solidFill>
                        </a:rPr>
                        <a:t>a</a:t>
                      </a:r>
                      <a:endParaRPr lang="tr-TR" sz="3600" b="1">
                        <a:solidFill>
                          <a:srgbClr val="FF0000"/>
                        </a:solidFill>
                      </a:endParaRPr>
                    </a:p>
                  </a:txBody>
                  <a:tcPr/>
                </a:tc>
                <a:tc>
                  <a:txBody>
                    <a:bodyPr/>
                    <a:lstStyle/>
                    <a:p>
                      <a:pPr algn="ctr"/>
                      <a:r>
                        <a:rPr lang="tr-TR" sz="3600" smtClean="0">
                          <a:solidFill>
                            <a:srgbClr val="00B050"/>
                          </a:solidFill>
                        </a:rPr>
                        <a:t>b</a:t>
                      </a:r>
                      <a:endParaRPr lang="tr-TR" sz="3600">
                        <a:solidFill>
                          <a:srgbClr val="00B050"/>
                        </a:solidFill>
                      </a:endParaRPr>
                    </a:p>
                  </a:txBody>
                  <a:tcPr/>
                </a:tc>
              </a:tr>
              <a:tr h="1092200">
                <a:tc vMerge="1">
                  <a:txBody>
                    <a:bodyPr/>
                    <a:lstStyle/>
                    <a:p>
                      <a:pPr algn="ctr"/>
                      <a:endParaRPr lang="tr-TR"/>
                    </a:p>
                  </a:txBody>
                  <a:tcPr/>
                </a:tc>
                <a:tc>
                  <a:txBody>
                    <a:bodyPr/>
                    <a:lstStyle/>
                    <a:p>
                      <a:pPr algn="ctr"/>
                      <a:r>
                        <a:rPr lang="tr-TR" sz="3600" smtClean="0"/>
                        <a:t>Sağlıklı</a:t>
                      </a:r>
                      <a:endParaRPr lang="tr-TR" sz="3600"/>
                    </a:p>
                  </a:txBody>
                  <a:tcPr/>
                </a:tc>
                <a:tc>
                  <a:txBody>
                    <a:bodyPr/>
                    <a:lstStyle/>
                    <a:p>
                      <a:pPr algn="ctr"/>
                      <a:r>
                        <a:rPr lang="tr-TR" sz="3600" b="1" smtClean="0">
                          <a:solidFill>
                            <a:srgbClr val="FF0000"/>
                          </a:solidFill>
                        </a:rPr>
                        <a:t>c</a:t>
                      </a:r>
                      <a:endParaRPr lang="tr-TR" sz="3600" b="1">
                        <a:solidFill>
                          <a:srgbClr val="FF0000"/>
                        </a:solidFill>
                      </a:endParaRPr>
                    </a:p>
                  </a:txBody>
                  <a:tcPr/>
                </a:tc>
                <a:tc>
                  <a:txBody>
                    <a:bodyPr/>
                    <a:lstStyle/>
                    <a:p>
                      <a:pPr algn="ctr"/>
                      <a:r>
                        <a:rPr lang="tr-TR" sz="3600" smtClean="0">
                          <a:solidFill>
                            <a:srgbClr val="00B050"/>
                          </a:solidFill>
                        </a:rPr>
                        <a:t>d</a:t>
                      </a:r>
                      <a:endParaRPr lang="tr-TR" sz="3600">
                        <a:solidFill>
                          <a:srgbClr val="00B050"/>
                        </a:solidFill>
                      </a:endParaRPr>
                    </a:p>
                  </a:txBody>
                  <a:tcPr/>
                </a:tc>
              </a:tr>
              <a:tr h="1092200">
                <a:tc gridSpan="2">
                  <a:txBody>
                    <a:bodyPr/>
                    <a:lstStyle/>
                    <a:p>
                      <a:pPr algn="ctr"/>
                      <a:endParaRPr lang="tr-TR" sz="3600"/>
                    </a:p>
                  </a:txBody>
                  <a:tcPr/>
                </a:tc>
                <a:tc hMerge="1">
                  <a:txBody>
                    <a:bodyPr/>
                    <a:lstStyle/>
                    <a:p>
                      <a:pPr algn="ctr"/>
                      <a:endParaRPr lang="tr-TR"/>
                    </a:p>
                  </a:txBody>
                  <a:tcPr/>
                </a:tc>
                <a:tc>
                  <a:txBody>
                    <a:bodyPr/>
                    <a:lstStyle/>
                    <a:p>
                      <a:pPr algn="ctr"/>
                      <a:r>
                        <a:rPr lang="tr-TR" sz="3600" smtClean="0">
                          <a:solidFill>
                            <a:srgbClr val="FF0000"/>
                          </a:solidFill>
                        </a:rPr>
                        <a:t>Sensitivite</a:t>
                      </a:r>
                      <a:r>
                        <a:rPr lang="tr-TR" sz="3600" smtClean="0"/>
                        <a:t>=a/(a+c)</a:t>
                      </a:r>
                      <a:endParaRPr lang="tr-TR" sz="3600"/>
                    </a:p>
                  </a:txBody>
                  <a:tcPr/>
                </a:tc>
                <a:tc>
                  <a:txBody>
                    <a:bodyPr/>
                    <a:lstStyle/>
                    <a:p>
                      <a:pPr algn="ctr"/>
                      <a:r>
                        <a:rPr lang="tr-TR" sz="3600" smtClean="0">
                          <a:solidFill>
                            <a:srgbClr val="00B050"/>
                          </a:solidFill>
                        </a:rPr>
                        <a:t>Spesifite</a:t>
                      </a:r>
                    </a:p>
                    <a:p>
                      <a:pPr algn="ctr"/>
                      <a:r>
                        <a:rPr lang="tr-TR" sz="3600" smtClean="0"/>
                        <a:t>=d/(b+d)</a:t>
                      </a:r>
                      <a:endParaRPr lang="tr-TR" sz="3600"/>
                    </a:p>
                  </a:txBody>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260648"/>
            <a:ext cx="8229600" cy="2304256"/>
          </a:xfrm>
        </p:spPr>
        <p:txBody>
          <a:bodyPr>
            <a:normAutofit fontScale="92500" lnSpcReduction="20000"/>
          </a:bodyPr>
          <a:lstStyle/>
          <a:p>
            <a:r>
              <a:rPr lang="tr-TR" smtClean="0"/>
              <a:t>Standart sapma (standart deviasyon, SD): Ortalamadan ±1 standart sapmalık mesafe, verilerin yaklaşık olarak %68’ini ifade eder. </a:t>
            </a:r>
          </a:p>
          <a:p>
            <a:pPr lvl="1"/>
            <a:r>
              <a:rPr lang="tr-TR" smtClean="0"/>
              <a:t>±2 standart sapmalık mesafe, verilerin yaklaşık olarak %95.5’ini; ±3 standart sapmalık mesafe, verilerin yaklaşık olarak %99.7’sini ifade eder.</a:t>
            </a:r>
          </a:p>
          <a:p>
            <a:endParaRPr lang="tr-TR"/>
          </a:p>
        </p:txBody>
      </p:sp>
      <p:pic>
        <p:nvPicPr>
          <p:cNvPr id="5122" name="Picture 2" descr="Explaining the 68-95-99.7 rule for a Normal Distribution | by Michael  Galarnyk | Towards Data Science"/>
          <p:cNvPicPr>
            <a:picLocks noChangeAspect="1" noChangeArrowheads="1"/>
          </p:cNvPicPr>
          <p:nvPr/>
        </p:nvPicPr>
        <p:blipFill>
          <a:blip r:embed="rId2" cstate="print"/>
          <a:srcRect l="11872" t="11696" r="9783" b="4384"/>
          <a:stretch>
            <a:fillRect/>
          </a:stretch>
        </p:blipFill>
        <p:spPr bwMode="auto">
          <a:xfrm>
            <a:off x="467544" y="2564904"/>
            <a:ext cx="8015800" cy="4293096"/>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ROC Analizi</a:t>
            </a:r>
            <a:endParaRPr lang="tr-TR"/>
          </a:p>
        </p:txBody>
      </p:sp>
      <p:sp>
        <p:nvSpPr>
          <p:cNvPr id="3" name="2 İçerik Yer Tutucusu"/>
          <p:cNvSpPr>
            <a:spLocks noGrp="1"/>
          </p:cNvSpPr>
          <p:nvPr>
            <p:ph idx="1"/>
          </p:nvPr>
        </p:nvSpPr>
        <p:spPr>
          <a:xfrm>
            <a:off x="457200" y="1600200"/>
            <a:ext cx="8229600" cy="4853136"/>
          </a:xfrm>
        </p:spPr>
        <p:txBody>
          <a:bodyPr>
            <a:normAutofit fontScale="92500" lnSpcReduction="10000"/>
          </a:bodyPr>
          <a:lstStyle/>
          <a:p>
            <a:r>
              <a:rPr lang="tr-TR" smtClean="0"/>
              <a:t>1. değişken: Referans teste göre hasta ve sağlıklı olarak gruplandırılmış değişken (kategorik)</a:t>
            </a:r>
          </a:p>
          <a:p>
            <a:r>
              <a:rPr lang="tr-TR" smtClean="0"/>
              <a:t>2. değişken: Yeni testle yapılmış ölçümler (nümerik)</a:t>
            </a:r>
            <a:endParaRPr lang="tr-TR" smtClean="0"/>
          </a:p>
          <a:p>
            <a:r>
              <a:rPr lang="tr-TR" smtClean="0"/>
              <a:t>ROC Analizi: Yeni testin en ideal cut-off değeri nedir? Bu değere göre testin sensitivitesi (duyarlılık) ve spesifitesi (özgüllük) ne olur?</a:t>
            </a:r>
          </a:p>
          <a:p>
            <a:pPr lvl="1"/>
            <a:r>
              <a:rPr lang="tr-TR" smtClean="0"/>
              <a:t>Analyze → ROC Curve</a:t>
            </a:r>
          </a:p>
          <a:p>
            <a:pPr lvl="2"/>
            <a:r>
              <a:rPr lang="tr-TR" smtClean="0"/>
              <a:t>Test variable: yeni testin nümerik sonuçları</a:t>
            </a:r>
          </a:p>
          <a:p>
            <a:pPr lvl="2"/>
            <a:r>
              <a:rPr lang="tr-TR" smtClean="0"/>
              <a:t>State variable: referans teste göre gruplar (hasta/sağlam)</a:t>
            </a:r>
          </a:p>
          <a:p>
            <a:pPr lvl="3"/>
            <a:r>
              <a:rPr lang="tr-TR" smtClean="0"/>
              <a:t>Value of State Variable: hastalara hangi değeri verdiysek o girilir</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cstate="print"/>
          <a:srcRect l="31265" t="22266" r="31655" b="27532"/>
          <a:stretch>
            <a:fillRect/>
          </a:stretch>
        </p:blipFill>
        <p:spPr bwMode="auto">
          <a:xfrm>
            <a:off x="-1" y="0"/>
            <a:ext cx="9144001" cy="6858000"/>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normAutofit fontScale="92500" lnSpcReduction="10000"/>
          </a:bodyPr>
          <a:lstStyle/>
          <a:p>
            <a:r>
              <a:rPr lang="tr-TR" smtClean="0"/>
              <a:t>Coordinates of </a:t>
            </a:r>
            <a:r>
              <a:rPr lang="tr-TR" smtClean="0"/>
              <a:t>the </a:t>
            </a:r>
            <a:r>
              <a:rPr lang="tr-TR" smtClean="0"/>
              <a:t>Curve tablosu excele C/P yapılarak,</a:t>
            </a:r>
          </a:p>
          <a:p>
            <a:pPr>
              <a:buNone/>
            </a:pPr>
            <a:endParaRPr lang="tr-TR" smtClean="0"/>
          </a:p>
          <a:p>
            <a:pPr lvl="1"/>
            <a:r>
              <a:rPr lang="tr-TR" smtClean="0"/>
              <a:t>sensitivite</a:t>
            </a:r>
            <a:r>
              <a:rPr lang="tr-TR" smtClean="0"/>
              <a:t>/(1-spesifite</a:t>
            </a:r>
            <a:r>
              <a:rPr lang="tr-TR" smtClean="0"/>
              <a:t>) </a:t>
            </a:r>
            <a:endParaRPr lang="tr-TR" smtClean="0"/>
          </a:p>
          <a:p>
            <a:pPr lvl="1">
              <a:buNone/>
            </a:pPr>
            <a:endParaRPr lang="tr-TR" smtClean="0"/>
          </a:p>
          <a:p>
            <a:pPr lvl="1">
              <a:buNone/>
            </a:pPr>
            <a:r>
              <a:rPr lang="tr-TR" smtClean="0"/>
              <a:t>veya</a:t>
            </a:r>
          </a:p>
          <a:p>
            <a:pPr lvl="1">
              <a:buNone/>
            </a:pPr>
            <a:r>
              <a:rPr lang="tr-TR" smtClean="0"/>
              <a:t> </a:t>
            </a:r>
          </a:p>
          <a:p>
            <a:pPr lvl="1"/>
            <a:r>
              <a:rPr lang="tr-TR" smtClean="0"/>
              <a:t>(</a:t>
            </a:r>
            <a:r>
              <a:rPr lang="tr-TR" smtClean="0"/>
              <a:t>sensitivite+spesifite)/</a:t>
            </a:r>
            <a:r>
              <a:rPr lang="tr-TR" smtClean="0"/>
              <a:t>2 </a:t>
            </a:r>
            <a:r>
              <a:rPr lang="tr-TR" smtClean="0"/>
              <a:t>değerleri hesaplanır. </a:t>
            </a:r>
          </a:p>
          <a:p>
            <a:pPr lvl="1">
              <a:buNone/>
            </a:pPr>
            <a:endParaRPr lang="tr-TR" smtClean="0"/>
          </a:p>
          <a:p>
            <a:pPr lvl="1">
              <a:buNone/>
            </a:pPr>
            <a:r>
              <a:rPr lang="tr-TR" smtClean="0"/>
              <a:t>En yüksek değer, en ideal cut-off değeridir. </a:t>
            </a:r>
            <a:endParaRPr lang="tr-T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Referans Aralıkların Belirlenmesi</a:t>
            </a:r>
            <a:endParaRPr lang="tr-TR"/>
          </a:p>
        </p:txBody>
      </p:sp>
      <p:sp>
        <p:nvSpPr>
          <p:cNvPr id="3" name="2 İçerik Yer Tutucusu"/>
          <p:cNvSpPr>
            <a:spLocks noGrp="1"/>
          </p:cNvSpPr>
          <p:nvPr>
            <p:ph idx="1"/>
          </p:nvPr>
        </p:nvSpPr>
        <p:spPr>
          <a:xfrm>
            <a:off x="457200" y="1600200"/>
            <a:ext cx="8229600" cy="5069160"/>
          </a:xfrm>
        </p:spPr>
        <p:txBody>
          <a:bodyPr>
            <a:normAutofit fontScale="92500" lnSpcReduction="10000"/>
          </a:bodyPr>
          <a:lstStyle/>
          <a:p>
            <a:r>
              <a:rPr lang="tr-TR" smtClean="0"/>
              <a:t>R</a:t>
            </a:r>
            <a:r>
              <a:rPr lang="tr-TR" smtClean="0"/>
              <a:t>eferans şahıs: referans aralık çalışması için seçilen şahıs</a:t>
            </a:r>
          </a:p>
          <a:p>
            <a:endParaRPr lang="tr-TR" smtClean="0"/>
          </a:p>
          <a:p>
            <a:r>
              <a:rPr lang="tr-TR" smtClean="0"/>
              <a:t>Referans popülasyon: referans şahısların oluşturduğu topluluk</a:t>
            </a:r>
          </a:p>
          <a:p>
            <a:endParaRPr lang="tr-TR" smtClean="0"/>
          </a:p>
          <a:p>
            <a:r>
              <a:rPr lang="tr-TR" smtClean="0"/>
              <a:t>Referans numune grubu: referans popülasyonu temsil için seçilen grup</a:t>
            </a:r>
          </a:p>
          <a:p>
            <a:endParaRPr lang="tr-TR" smtClean="0"/>
          </a:p>
          <a:p>
            <a:r>
              <a:rPr lang="tr-TR" smtClean="0"/>
              <a:t>Referans değer: referans şahsın test sonucu</a:t>
            </a:r>
            <a:endParaRPr lang="tr-T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418058"/>
          </a:xfrm>
        </p:spPr>
        <p:txBody>
          <a:bodyPr>
            <a:normAutofit fontScale="90000"/>
          </a:bodyPr>
          <a:lstStyle/>
          <a:p>
            <a:r>
              <a:rPr lang="tr-TR" sz="3200" smtClean="0"/>
              <a:t>MedCalc programı ile referans </a:t>
            </a:r>
            <a:r>
              <a:rPr lang="tr-TR" sz="3200" smtClean="0"/>
              <a:t>aralıkların </a:t>
            </a:r>
            <a:r>
              <a:rPr lang="tr-TR" sz="3200" smtClean="0"/>
              <a:t>tespiti</a:t>
            </a:r>
            <a:endParaRPr lang="tr-TR" sz="3200"/>
          </a:p>
        </p:txBody>
      </p:sp>
      <p:sp>
        <p:nvSpPr>
          <p:cNvPr id="3" name="2 İçerik Yer Tutucusu"/>
          <p:cNvSpPr>
            <a:spLocks noGrp="1"/>
          </p:cNvSpPr>
          <p:nvPr>
            <p:ph idx="1"/>
          </p:nvPr>
        </p:nvSpPr>
        <p:spPr>
          <a:xfrm>
            <a:off x="457200" y="908720"/>
            <a:ext cx="8229600" cy="5688632"/>
          </a:xfrm>
        </p:spPr>
        <p:txBody>
          <a:bodyPr>
            <a:normAutofit fontScale="85000" lnSpcReduction="10000"/>
          </a:bodyPr>
          <a:lstStyle/>
          <a:p>
            <a:r>
              <a:rPr lang="tr-TR" smtClean="0"/>
              <a:t>Statistics → Reference intervals → Reference interval</a:t>
            </a:r>
          </a:p>
          <a:p>
            <a:pPr lvl="1"/>
            <a:r>
              <a:rPr lang="tr-TR" smtClean="0"/>
              <a:t>Interval: 95% tercih edilir.</a:t>
            </a:r>
          </a:p>
          <a:p>
            <a:pPr lvl="1"/>
            <a:r>
              <a:rPr lang="tr-TR" smtClean="0"/>
              <a:t>Double sided: hem düşük hem yüksek değerler normalden sapma olarak yorumlanacaksa (mesela; serum kalsiyum düzeyi)</a:t>
            </a:r>
          </a:p>
          <a:p>
            <a:pPr lvl="1"/>
            <a:r>
              <a:rPr lang="tr-TR" smtClean="0"/>
              <a:t>Left sided: sadece düşük değerler normalden </a:t>
            </a:r>
            <a:r>
              <a:rPr lang="tr-TR" smtClean="0"/>
              <a:t>sapma </a:t>
            </a:r>
            <a:r>
              <a:rPr lang="tr-TR" smtClean="0"/>
              <a:t>olarak </a:t>
            </a:r>
            <a:r>
              <a:rPr lang="tr-TR" smtClean="0"/>
              <a:t>yorumlanacaksa (mesela; oksijen satürasyonu)</a:t>
            </a:r>
          </a:p>
          <a:p>
            <a:pPr lvl="1"/>
            <a:r>
              <a:rPr lang="tr-TR" smtClean="0"/>
              <a:t>Right sided: </a:t>
            </a:r>
            <a:r>
              <a:rPr lang="tr-TR" smtClean="0"/>
              <a:t>sadece </a:t>
            </a:r>
            <a:r>
              <a:rPr lang="tr-TR" smtClean="0"/>
              <a:t>yüksek </a:t>
            </a:r>
            <a:r>
              <a:rPr lang="tr-TR" smtClean="0"/>
              <a:t>değerler normalden sapma olarak yorumlanacaksa (mesela</a:t>
            </a:r>
            <a:r>
              <a:rPr lang="tr-TR" smtClean="0"/>
              <a:t>; </a:t>
            </a:r>
            <a:r>
              <a:rPr lang="tr-TR" smtClean="0"/>
              <a:t>troponin değerleri)</a:t>
            </a:r>
          </a:p>
          <a:p>
            <a:pPr lvl="1"/>
            <a:r>
              <a:rPr lang="tr-TR" smtClean="0"/>
              <a:t>Test for outliers (uç değerler için test): Uç değerleri belirler, fakat otomatik olarak çalışma dışı tutmaz; kararı kullanıcıya bırakır. </a:t>
            </a:r>
          </a:p>
          <a:p>
            <a:pPr lvl="2"/>
            <a:r>
              <a:rPr lang="tr-TR" smtClean="0"/>
              <a:t>Reed</a:t>
            </a:r>
          </a:p>
          <a:p>
            <a:pPr lvl="2"/>
            <a:r>
              <a:rPr lang="tr-TR" smtClean="0"/>
              <a:t>Tukey (daha fazla değer belirleyebilir)</a:t>
            </a:r>
          </a:p>
          <a:p>
            <a:pPr lvl="2"/>
            <a:r>
              <a:rPr lang="tr-TR" smtClean="0"/>
              <a:t>None: Hiçbir test yapılmaz.</a:t>
            </a:r>
            <a:endParaRPr lang="tr-T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r>
              <a:rPr lang="tr-TR" smtClean="0"/>
              <a:t>Follow CLSI: ilgili CLSI kılavuzlarını takip etmek için</a:t>
            </a:r>
          </a:p>
          <a:p>
            <a:endParaRPr lang="tr-TR" smtClean="0"/>
          </a:p>
          <a:p>
            <a:r>
              <a:rPr lang="tr-TR" smtClean="0"/>
              <a:t>Robust metodu: Örnek büyüklüğü &lt;120 olduğunda tercih edilir.</a:t>
            </a:r>
          </a:p>
          <a:p>
            <a:endParaRPr lang="tr-TR" smtClean="0"/>
          </a:p>
          <a:p>
            <a:r>
              <a:rPr lang="tr-TR" smtClean="0"/>
              <a:t>Test for normal distribution: Normal dağılımı test etmek için seçilir.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Sonuçların Yorumlanması</a:t>
            </a:r>
            <a:endParaRPr lang="tr-TR"/>
          </a:p>
        </p:txBody>
      </p:sp>
      <p:sp>
        <p:nvSpPr>
          <p:cNvPr id="3" name="2 İçerik Yer Tutucusu"/>
          <p:cNvSpPr>
            <a:spLocks noGrp="1"/>
          </p:cNvSpPr>
          <p:nvPr>
            <p:ph idx="1"/>
          </p:nvPr>
        </p:nvSpPr>
        <p:spPr/>
        <p:txBody>
          <a:bodyPr>
            <a:normAutofit fontScale="92500" lnSpcReduction="10000"/>
          </a:bodyPr>
          <a:lstStyle/>
          <a:p>
            <a:r>
              <a:rPr lang="tr-TR" smtClean="0"/>
              <a:t>Coefficient of Skewness ve </a:t>
            </a:r>
            <a:r>
              <a:rPr lang="tr-TR" smtClean="0"/>
              <a:t>Coefficient </a:t>
            </a:r>
            <a:r>
              <a:rPr lang="tr-TR" smtClean="0"/>
              <a:t>of </a:t>
            </a:r>
            <a:r>
              <a:rPr lang="tr-TR" smtClean="0"/>
              <a:t>Kurtosis: SPSS’te sunulan skewness ve kurtosis değerleri ile aynı; yanlarındaki p değerleri &gt;0.05 ise normal dağılım varsayımına uygunluk söz konusudur.</a:t>
            </a:r>
          </a:p>
          <a:p>
            <a:r>
              <a:rPr lang="tr-TR" smtClean="0"/>
              <a:t>Shapiro-Wilk test</a:t>
            </a:r>
          </a:p>
          <a:p>
            <a:pPr lvl="1"/>
            <a:r>
              <a:rPr lang="tr-TR" smtClean="0"/>
              <a:t>W (SPSS’te sunulan statistic değeri ile aynı)</a:t>
            </a:r>
          </a:p>
          <a:p>
            <a:pPr lvl="1"/>
            <a:r>
              <a:rPr lang="tr-TR" smtClean="0"/>
              <a:t>p </a:t>
            </a:r>
            <a:r>
              <a:rPr lang="tr-TR" smtClean="0"/>
              <a:t>(SPSS’te </a:t>
            </a:r>
            <a:r>
              <a:rPr lang="tr-TR" smtClean="0"/>
              <a:t>sunulan </a:t>
            </a:r>
            <a:r>
              <a:rPr lang="tr-TR" smtClean="0"/>
              <a:t>p </a:t>
            </a:r>
            <a:r>
              <a:rPr lang="tr-TR" smtClean="0"/>
              <a:t>değeri ile </a:t>
            </a:r>
            <a:r>
              <a:rPr lang="tr-TR" smtClean="0"/>
              <a:t>aynı</a:t>
            </a:r>
            <a:r>
              <a:rPr lang="tr-TR" smtClean="0"/>
              <a:t>): Normal</a:t>
            </a:r>
            <a:r>
              <a:rPr lang="tr-TR" smtClean="0"/>
              <a:t> </a:t>
            </a:r>
            <a:r>
              <a:rPr lang="tr-TR" smtClean="0"/>
              <a:t>dağılım </a:t>
            </a:r>
            <a:r>
              <a:rPr lang="tr-TR" smtClean="0"/>
              <a:t>varsayımına </a:t>
            </a:r>
            <a:r>
              <a:rPr lang="tr-TR" smtClean="0"/>
              <a:t>uygunluğu gösterir.</a:t>
            </a:r>
          </a:p>
          <a:p>
            <a:r>
              <a:rPr lang="tr-TR" smtClean="0"/>
              <a:t>Sonuçların güven aralıkları daraldıkça, güvenilirlik artar.</a:t>
            </a:r>
            <a:endParaRPr lang="tr-TR" smtClean="0"/>
          </a:p>
          <a:p>
            <a:endParaRPr lang="tr-TR" smtClean="0"/>
          </a:p>
          <a:p>
            <a:endParaRPr lang="tr-T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Sonuçların Yorumlanması</a:t>
            </a:r>
            <a:endParaRPr lang="tr-TR"/>
          </a:p>
        </p:txBody>
      </p:sp>
      <p:sp>
        <p:nvSpPr>
          <p:cNvPr id="3" name="2 İçerik Yer Tutucusu"/>
          <p:cNvSpPr>
            <a:spLocks noGrp="1"/>
          </p:cNvSpPr>
          <p:nvPr>
            <p:ph idx="1"/>
          </p:nvPr>
        </p:nvSpPr>
        <p:spPr/>
        <p:txBody>
          <a:bodyPr>
            <a:normAutofit fontScale="92500"/>
          </a:bodyPr>
          <a:lstStyle/>
          <a:p>
            <a:r>
              <a:rPr lang="tr-TR" smtClean="0"/>
              <a:t>Normal dağılım varsa,</a:t>
            </a:r>
          </a:p>
          <a:p>
            <a:pPr lvl="1"/>
            <a:r>
              <a:rPr lang="tr-TR" smtClean="0"/>
              <a:t>Parametrik yöntem sonucu dikkate alınır (IFCC tavsiyesi).</a:t>
            </a:r>
          </a:p>
          <a:p>
            <a:endParaRPr lang="tr-TR" smtClean="0"/>
          </a:p>
          <a:p>
            <a:r>
              <a:rPr lang="tr-TR" smtClean="0"/>
              <a:t>Normal dağılım yoksa,</a:t>
            </a:r>
          </a:p>
          <a:p>
            <a:pPr lvl="1"/>
            <a:r>
              <a:rPr lang="tr-TR" smtClean="0"/>
              <a:t>Ö</a:t>
            </a:r>
            <a:r>
              <a:rPr lang="tr-TR" smtClean="0"/>
              <a:t>rnek sayısı ≥120 ise nonparametrik persentil yöntemi sonucu dikkate alınır (CLSI* C28-A3 önerisi).</a:t>
            </a:r>
          </a:p>
          <a:p>
            <a:pPr lvl="1"/>
            <a:r>
              <a:rPr lang="tr-TR" smtClean="0"/>
              <a:t>Örnek </a:t>
            </a:r>
            <a:r>
              <a:rPr lang="tr-TR" smtClean="0"/>
              <a:t>sayısı </a:t>
            </a:r>
            <a:r>
              <a:rPr lang="tr-TR" smtClean="0"/>
              <a:t>&lt;120 </a:t>
            </a:r>
            <a:r>
              <a:rPr lang="tr-TR" smtClean="0"/>
              <a:t>ise </a:t>
            </a:r>
            <a:r>
              <a:rPr lang="tr-TR" smtClean="0"/>
              <a:t>Robust </a:t>
            </a:r>
            <a:r>
              <a:rPr lang="tr-TR" smtClean="0"/>
              <a:t>yöntemi sonucu </a:t>
            </a:r>
            <a:r>
              <a:rPr lang="tr-TR" smtClean="0"/>
              <a:t>dikkate </a:t>
            </a:r>
            <a:r>
              <a:rPr lang="tr-TR" smtClean="0"/>
              <a:t>alınır.</a:t>
            </a:r>
            <a:endParaRPr lang="tr-TR" smtClean="0"/>
          </a:p>
          <a:p>
            <a:pPr lvl="1"/>
            <a:endParaRPr lang="tr-TR"/>
          </a:p>
        </p:txBody>
      </p:sp>
      <p:sp>
        <p:nvSpPr>
          <p:cNvPr id="4" name="3 Metin kutusu"/>
          <p:cNvSpPr txBox="1"/>
          <p:nvPr/>
        </p:nvSpPr>
        <p:spPr>
          <a:xfrm>
            <a:off x="899592" y="6381328"/>
            <a:ext cx="2020105" cy="369332"/>
          </a:xfrm>
          <a:prstGeom prst="rect">
            <a:avLst/>
          </a:prstGeom>
          <a:noFill/>
        </p:spPr>
        <p:txBody>
          <a:bodyPr wrap="none" rtlCol="0">
            <a:spAutoFit/>
          </a:bodyPr>
          <a:lstStyle/>
          <a:p>
            <a:r>
              <a:rPr lang="tr-TR" b="1" smtClean="0"/>
              <a:t>*Önceki adı: </a:t>
            </a:r>
            <a:r>
              <a:rPr lang="tr-TR" smtClean="0"/>
              <a:t>NCCLS</a:t>
            </a:r>
            <a:endParaRPr lang="tr-T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Kısaltmalar</a:t>
            </a:r>
            <a:endParaRPr lang="tr-TR"/>
          </a:p>
        </p:txBody>
      </p:sp>
      <p:sp>
        <p:nvSpPr>
          <p:cNvPr id="3" name="2 İçerik Yer Tutucusu"/>
          <p:cNvSpPr>
            <a:spLocks noGrp="1"/>
          </p:cNvSpPr>
          <p:nvPr>
            <p:ph idx="1"/>
          </p:nvPr>
        </p:nvSpPr>
        <p:spPr>
          <a:xfrm>
            <a:off x="457200" y="1600201"/>
            <a:ext cx="8229600" cy="3268960"/>
          </a:xfrm>
        </p:spPr>
        <p:txBody>
          <a:bodyPr>
            <a:normAutofit fontScale="92500" lnSpcReduction="20000"/>
          </a:bodyPr>
          <a:lstStyle/>
          <a:p>
            <a:r>
              <a:rPr lang="tr-TR" smtClean="0"/>
              <a:t>Asymp. Sig.: asymptotic significance</a:t>
            </a:r>
          </a:p>
          <a:p>
            <a:endParaRPr lang="tr-TR" smtClean="0"/>
          </a:p>
          <a:p>
            <a:r>
              <a:rPr lang="tr-TR" smtClean="0"/>
              <a:t>Sig.: significance</a:t>
            </a:r>
          </a:p>
          <a:p>
            <a:endParaRPr lang="tr-TR" smtClean="0"/>
          </a:p>
          <a:p>
            <a:r>
              <a:rPr lang="tr-TR" smtClean="0"/>
              <a:t> p-value: probability value</a:t>
            </a:r>
          </a:p>
          <a:p>
            <a:pPr lvl="1"/>
            <a:r>
              <a:rPr lang="tr-TR" smtClean="0"/>
              <a:t>p≤0.05: anlamlı fark var</a:t>
            </a:r>
          </a:p>
          <a:p>
            <a:pPr lvl="1"/>
            <a:r>
              <a:rPr lang="tr-TR" smtClean="0"/>
              <a:t>p&gt;0.05: fark anlamsız</a:t>
            </a:r>
            <a:endParaRPr lang="tr-T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8229600" cy="778098"/>
          </a:xfrm>
        </p:spPr>
        <p:txBody>
          <a:bodyPr/>
          <a:lstStyle/>
          <a:p>
            <a:r>
              <a:rPr lang="tr-TR" smtClean="0"/>
              <a:t>Kaynaklar</a:t>
            </a:r>
            <a:endParaRPr lang="tr-TR"/>
          </a:p>
        </p:txBody>
      </p:sp>
      <p:sp>
        <p:nvSpPr>
          <p:cNvPr id="3" name="2 İçerik Yer Tutucusu"/>
          <p:cNvSpPr>
            <a:spLocks noGrp="1"/>
          </p:cNvSpPr>
          <p:nvPr>
            <p:ph idx="1"/>
          </p:nvPr>
        </p:nvSpPr>
        <p:spPr>
          <a:xfrm>
            <a:off x="457200" y="1052736"/>
            <a:ext cx="8229600" cy="5805264"/>
          </a:xfrm>
        </p:spPr>
        <p:txBody>
          <a:bodyPr>
            <a:normAutofit fontScale="85000" lnSpcReduction="20000"/>
          </a:bodyPr>
          <a:lstStyle/>
          <a:p>
            <a:r>
              <a:rPr lang="tr-TR" smtClean="0"/>
              <a:t>Kim HY. Statistical notes for clinical researchers: assessing normal distribution (2) using skewness and kurtosis. Restor Dent Endod. 2013;38(1):52-4. PMID: 23495371.</a:t>
            </a:r>
          </a:p>
          <a:p>
            <a:r>
              <a:rPr lang="tr-TR" smtClean="0"/>
              <a:t>West SG, Finch JF, Curran PJ. Structural equation models with nonnormal variables: problems and remedies. In: Hoyle RH, editor. Structural equation modeling: Concepts, issues and applications. Newbery Park, CA: SAGE; 1995. pp. 56–75.</a:t>
            </a:r>
          </a:p>
          <a:p>
            <a:r>
              <a:rPr lang="tr-TR" smtClean="0"/>
              <a:t>Ghasemi A, Zahediasl S. Normality tests for statistical analysis: a guide for non-statisticians. Int J Endocrinol Metab. 2012;10(2):486-9. PMID: 23843808.</a:t>
            </a:r>
          </a:p>
          <a:p>
            <a:r>
              <a:rPr lang="tr-TR" smtClean="0"/>
              <a:t>Westfall PH. Kurtosis as Peakedness, 1905 - 2014. </a:t>
            </a:r>
            <a:r>
              <a:rPr lang="tr-TR" i="1" smtClean="0"/>
              <a:t>R.I.P</a:t>
            </a:r>
            <a:r>
              <a:rPr lang="tr-TR" smtClean="0"/>
              <a:t>. Am Stat. 2014;68(3):191-195. PMID: 25678714.</a:t>
            </a:r>
          </a:p>
          <a:p>
            <a:r>
              <a:rPr lang="tr-TR" smtClean="0"/>
              <a:t>Özbek H, Keskin S. Standart sapma mı yoksa standart hata mı? Van Tıp Dergisi. 2007;14(2): 64-67.</a:t>
            </a:r>
          </a:p>
          <a:p>
            <a:endParaRPr lang="tr-T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5"/>
            <a:ext cx="8229600" cy="4752528"/>
          </a:xfrm>
        </p:spPr>
        <p:txBody>
          <a:bodyPr>
            <a:normAutofit fontScale="92500" lnSpcReduction="20000"/>
          </a:bodyPr>
          <a:lstStyle/>
          <a:p>
            <a:r>
              <a:rPr lang="tr-TR" smtClean="0"/>
              <a:t>Standart hata (standart error, SE): Standart deviasyonun veri sayısının (n) kareköküne bölünmesiyle elde edilir. Dolayısıyla örnek sayısı arttıkça SE küçülür.</a:t>
            </a:r>
          </a:p>
          <a:p>
            <a:endParaRPr lang="tr-TR" smtClean="0"/>
          </a:p>
          <a:p>
            <a:r>
              <a:rPr lang="tr-TR" smtClean="0"/>
              <a:t>Ortalamadan ±1 standart hatalık mesafe, yaklaşık %68 olasılıkla ortalamanın bu aralıkta olduğu anlamına gelir; yani 100 kez aynı çalışma yapılsa 68’inde ortalama mean±1SE aralığında olur.</a:t>
            </a:r>
          </a:p>
          <a:p>
            <a:pPr lvl="1"/>
            <a:r>
              <a:rPr lang="tr-TR" smtClean="0"/>
              <a:t>100 çalışmadan 95’inde ortalama mean±2SE aralığında olur. Yani %5 hata ile ±2SE aralığına bakılarak iki grubun ortalaması karşılaştırılabilir.</a:t>
            </a:r>
          </a:p>
        </p:txBody>
      </p:sp>
      <p:pic>
        <p:nvPicPr>
          <p:cNvPr id="3074" name="Picture 2" descr="Standard error Definition | DeepAI"/>
          <p:cNvPicPr>
            <a:picLocks noChangeAspect="1" noChangeArrowheads="1"/>
          </p:cNvPicPr>
          <p:nvPr/>
        </p:nvPicPr>
        <p:blipFill>
          <a:blip r:embed="rId2" cstate="print"/>
          <a:srcRect/>
          <a:stretch>
            <a:fillRect/>
          </a:stretch>
        </p:blipFill>
        <p:spPr bwMode="auto">
          <a:xfrm>
            <a:off x="1907703" y="5506592"/>
            <a:ext cx="4608513" cy="135140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idx="1"/>
          </p:nvPr>
        </p:nvSpPr>
        <p:spPr/>
        <p:txBody>
          <a:bodyPr/>
          <a:lstStyle/>
          <a:p>
            <a:r>
              <a:rPr lang="tr-TR" smtClean="0"/>
              <a:t>Varyans: Standart sapmanın karesidir.</a:t>
            </a:r>
          </a:p>
          <a:p>
            <a:endParaRPr lang="tr-TR" smtClean="0"/>
          </a:p>
          <a:p>
            <a:r>
              <a:rPr lang="tr-TR" smtClean="0"/>
              <a:t>Varyasyon katsayısı (coefficient of variation, CV): Standart sapmanın ortalamaya bölünmesiyle elde edilir.</a:t>
            </a:r>
          </a:p>
          <a:p>
            <a:endParaRPr lang="tr-TR" smtClean="0"/>
          </a:p>
          <a:p>
            <a:r>
              <a:rPr lang="tr-TR" smtClean="0"/>
              <a:t>Range: En büyük değer (maksimum) ile en küçük değer (minimum) arasındaki farktır.</a:t>
            </a:r>
          </a:p>
          <a:p>
            <a:endParaRPr lang="tr-T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20688"/>
            <a:ext cx="8229600" cy="5505475"/>
          </a:xfrm>
        </p:spPr>
        <p:txBody>
          <a:bodyPr>
            <a:normAutofit/>
          </a:bodyPr>
          <a:lstStyle/>
          <a:p>
            <a:r>
              <a:rPr lang="tr-TR" smtClean="0"/>
              <a:t>Bir veri grubunu tanımlamak için bir merkezi eğilim ölçüsü ve bir de dağılım ölçüsü kullanılır. Dağılım normalse mean ± SD; değilse medyan (minimum – maksimum) tercih edilir.</a:t>
            </a:r>
          </a:p>
          <a:p>
            <a:endParaRPr lang="tr-TR" smtClean="0"/>
          </a:p>
          <a:p>
            <a:r>
              <a:rPr lang="tr-TR" smtClean="0"/>
              <a:t>Veri sadece ilgili grubun özelliğini ortaya koymak için sunulacaksa mean ± SD; eğer gruplar arasında bir fark olup olmadığını göstermek için sunuluyorsa mean ± SE kullanılabilir (Özbek ve Keskin 2007).</a:t>
            </a:r>
          </a:p>
          <a:p>
            <a:endParaRPr lang="tr-TR" smtClean="0"/>
          </a:p>
          <a:p>
            <a:endParaRPr lang="tr-TR" smtClean="0"/>
          </a:p>
          <a:p>
            <a:endParaRPr lang="tr-T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3442</Words>
  <Application>Microsoft Office PowerPoint</Application>
  <PresentationFormat>Ekran Gösterisi (4:3)</PresentationFormat>
  <Paragraphs>415</Paragraphs>
  <Slides>69</Slides>
  <Notes>0</Notes>
  <HiddenSlides>0</HiddenSlides>
  <MMClips>0</MMClips>
  <ScaleCrop>false</ScaleCrop>
  <HeadingPairs>
    <vt:vector size="4" baseType="variant">
      <vt:variant>
        <vt:lpstr>Tema</vt:lpstr>
      </vt:variant>
      <vt:variant>
        <vt:i4>1</vt:i4>
      </vt:variant>
      <vt:variant>
        <vt:lpstr>Slayt Başlıkları</vt:lpstr>
      </vt:variant>
      <vt:variant>
        <vt:i4>69</vt:i4>
      </vt:variant>
    </vt:vector>
  </HeadingPairs>
  <TitlesOfParts>
    <vt:vector size="70" baseType="lpstr">
      <vt:lpstr>Ofis Teması</vt:lpstr>
      <vt:lpstr>Bilimsel Araştırma Yöntemleri-3</vt:lpstr>
      <vt:lpstr>Slayt 2</vt:lpstr>
      <vt:lpstr>Slayt 3</vt:lpstr>
      <vt:lpstr>Slayt 4</vt:lpstr>
      <vt:lpstr>Slayt 5</vt:lpstr>
      <vt:lpstr>Slayt 6</vt:lpstr>
      <vt:lpstr>Slayt 7</vt:lpstr>
      <vt:lpstr>Slayt 8</vt:lpstr>
      <vt:lpstr>Slayt 9</vt:lpstr>
      <vt:lpstr>Normal Dağılım ( Gaussian Dağılım)</vt:lpstr>
      <vt:lpstr>Slayt 11</vt:lpstr>
      <vt:lpstr>Slayt 12</vt:lpstr>
      <vt:lpstr>Slayt 13</vt:lpstr>
      <vt:lpstr>Slayt 14</vt:lpstr>
      <vt:lpstr>Histogram (Frekans Dağılımı)</vt:lpstr>
      <vt:lpstr>Dal-Yaprak Grafiği  (Stem-and-Leaf Plot)</vt:lpstr>
      <vt:lpstr>Boxplot (Kutu Grafiği)</vt:lpstr>
      <vt:lpstr>Slayt 18</vt:lpstr>
      <vt:lpstr>Q-Q Plot</vt:lpstr>
      <vt:lpstr>Slayt 20</vt:lpstr>
      <vt:lpstr>Merkezi Ölçüler</vt:lpstr>
      <vt:lpstr>Skewness ve Kurtosis</vt:lpstr>
      <vt:lpstr>Slayt 23</vt:lpstr>
      <vt:lpstr>Skewness</vt:lpstr>
      <vt:lpstr>Slayt 25</vt:lpstr>
      <vt:lpstr>Slayt 26</vt:lpstr>
      <vt:lpstr>Kurtosis</vt:lpstr>
      <vt:lpstr>Kurtosis</vt:lpstr>
      <vt:lpstr>Slayt 29</vt:lpstr>
      <vt:lpstr>Skewness ve Kurtosis</vt:lpstr>
      <vt:lpstr>Skewness ve Kurtosis</vt:lpstr>
      <vt:lpstr>Skewness ve Kurtosis</vt:lpstr>
      <vt:lpstr>İstatistiksel Testler</vt:lpstr>
      <vt:lpstr>Slayt 34</vt:lpstr>
      <vt:lpstr>Varyans Homojenliği</vt:lpstr>
      <vt:lpstr>Slayt 36</vt:lpstr>
      <vt:lpstr>Slayt 37</vt:lpstr>
      <vt:lpstr>Slayt 38</vt:lpstr>
      <vt:lpstr>Student t testi</vt:lpstr>
      <vt:lpstr>Slayt 40</vt:lpstr>
      <vt:lpstr>Mann-Whitney U testi</vt:lpstr>
      <vt:lpstr>Tek Yönlü ANOVA</vt:lpstr>
      <vt:lpstr>Slayt 43</vt:lpstr>
      <vt:lpstr>Slayt 44</vt:lpstr>
      <vt:lpstr>Slayt 45</vt:lpstr>
      <vt:lpstr>Kruskal-Wallis testi</vt:lpstr>
      <vt:lpstr>Kruskal-Wallis için çoklu karşılaştırma</vt:lpstr>
      <vt:lpstr>Regresyon Testleri</vt:lpstr>
      <vt:lpstr>Slayt 49</vt:lpstr>
      <vt:lpstr>Lineer Regresyon</vt:lpstr>
      <vt:lpstr>Slayt 51</vt:lpstr>
      <vt:lpstr>Slayt 52</vt:lpstr>
      <vt:lpstr>Slayt 53</vt:lpstr>
      <vt:lpstr>Slayt 54</vt:lpstr>
      <vt:lpstr>Slayt 55</vt:lpstr>
      <vt:lpstr>Slayt 56</vt:lpstr>
      <vt:lpstr>Slayt 57</vt:lpstr>
      <vt:lpstr>Slayt 58</vt:lpstr>
      <vt:lpstr>ROC Analizi</vt:lpstr>
      <vt:lpstr>ROC Analizi</vt:lpstr>
      <vt:lpstr>Slayt 61</vt:lpstr>
      <vt:lpstr>Slayt 62</vt:lpstr>
      <vt:lpstr>Referans Aralıkların Belirlenmesi</vt:lpstr>
      <vt:lpstr>MedCalc programı ile referans aralıkların tespiti</vt:lpstr>
      <vt:lpstr>Slayt 65</vt:lpstr>
      <vt:lpstr>Sonuçların Yorumlanması</vt:lpstr>
      <vt:lpstr>Sonuçların Yorumlanması</vt:lpstr>
      <vt:lpstr>Kısaltmalar</vt:lpstr>
      <vt:lpstr>Kaynaklar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Normal Dağılım</dc:title>
  <dc:creator>kaüfatih-tıp</dc:creator>
  <cp:lastModifiedBy>kaüfatih-tıp</cp:lastModifiedBy>
  <cp:revision>138</cp:revision>
  <dcterms:created xsi:type="dcterms:W3CDTF">2020-11-30T18:43:58Z</dcterms:created>
  <dcterms:modified xsi:type="dcterms:W3CDTF">2021-01-05T09:46:39Z</dcterms:modified>
</cp:coreProperties>
</file>