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9" r:id="rId8"/>
    <p:sldId id="263" r:id="rId9"/>
    <p:sldId id="272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99B84-8B3D-4BDB-9EF4-CE1544BF20E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473A5AA-1CDC-446C-B999-B46221179A56}">
      <dgm:prSet phldrT="[Metin]"/>
      <dgm:spPr/>
      <dgm:t>
        <a:bodyPr/>
        <a:lstStyle/>
        <a:p>
          <a:r>
            <a:rPr lang="tr-TR" smtClean="0"/>
            <a:t>Birinci Trimester Taraması</a:t>
          </a:r>
          <a:endParaRPr lang="tr-TR"/>
        </a:p>
      </dgm:t>
    </dgm:pt>
    <dgm:pt modelId="{4B9A97EA-6918-43AD-88A8-D099DA8F3662}" type="parTrans" cxnId="{6952F137-556A-4332-AFA6-61068DE16463}">
      <dgm:prSet/>
      <dgm:spPr/>
      <dgm:t>
        <a:bodyPr/>
        <a:lstStyle/>
        <a:p>
          <a:endParaRPr lang="tr-TR"/>
        </a:p>
      </dgm:t>
    </dgm:pt>
    <dgm:pt modelId="{F976669B-CAEE-4DF6-8F99-E4FBF8F63C6F}" type="sibTrans" cxnId="{6952F137-556A-4332-AFA6-61068DE16463}">
      <dgm:prSet/>
      <dgm:spPr/>
      <dgm:t>
        <a:bodyPr/>
        <a:lstStyle/>
        <a:p>
          <a:endParaRPr lang="tr-TR"/>
        </a:p>
      </dgm:t>
    </dgm:pt>
    <dgm:pt modelId="{CE60A6EC-7BD6-48C9-A6B5-BC578B55704F}">
      <dgm:prSet phldrT="[Metin]"/>
      <dgm:spPr/>
      <dgm:t>
        <a:bodyPr/>
        <a:lstStyle/>
        <a:p>
          <a:r>
            <a:rPr lang="tr-TR" smtClean="0"/>
            <a:t>Biyokimysal Testler</a:t>
          </a:r>
          <a:endParaRPr lang="tr-TR"/>
        </a:p>
      </dgm:t>
    </dgm:pt>
    <dgm:pt modelId="{E4B7D379-93D0-4342-8DA8-0E68D6EE7C84}" type="parTrans" cxnId="{EF016FCA-0969-4E4B-8DFF-C7093F7F3B7E}">
      <dgm:prSet/>
      <dgm:spPr/>
      <dgm:t>
        <a:bodyPr/>
        <a:lstStyle/>
        <a:p>
          <a:endParaRPr lang="tr-TR"/>
        </a:p>
      </dgm:t>
    </dgm:pt>
    <dgm:pt modelId="{947A6251-5B8A-4E0C-A6C2-4BD04D508F96}" type="sibTrans" cxnId="{EF016FCA-0969-4E4B-8DFF-C7093F7F3B7E}">
      <dgm:prSet/>
      <dgm:spPr/>
      <dgm:t>
        <a:bodyPr/>
        <a:lstStyle/>
        <a:p>
          <a:endParaRPr lang="tr-TR"/>
        </a:p>
      </dgm:t>
    </dgm:pt>
    <dgm:pt modelId="{1E1FC89A-D0AA-4391-AFB8-F07D78235E6A}">
      <dgm:prSet phldrT="[Metin]"/>
      <dgm:spPr/>
      <dgm:t>
        <a:bodyPr/>
        <a:lstStyle/>
        <a:p>
          <a:r>
            <a:rPr lang="tr-TR" smtClean="0"/>
            <a:t>Ultrason Verileri</a:t>
          </a:r>
          <a:endParaRPr lang="tr-TR"/>
        </a:p>
      </dgm:t>
    </dgm:pt>
    <dgm:pt modelId="{7AAED22E-923E-42A6-8703-A167DDE2A33B}" type="parTrans" cxnId="{C4A5A88E-50A6-40AC-B7BA-D5A1DDBB4AEA}">
      <dgm:prSet/>
      <dgm:spPr/>
      <dgm:t>
        <a:bodyPr/>
        <a:lstStyle/>
        <a:p>
          <a:endParaRPr lang="tr-TR"/>
        </a:p>
      </dgm:t>
    </dgm:pt>
    <dgm:pt modelId="{7ACDC3F6-98D7-420E-94C9-2EAF093C170F}" type="sibTrans" cxnId="{C4A5A88E-50A6-40AC-B7BA-D5A1DDBB4AEA}">
      <dgm:prSet/>
      <dgm:spPr/>
      <dgm:t>
        <a:bodyPr/>
        <a:lstStyle/>
        <a:p>
          <a:endParaRPr lang="tr-TR"/>
        </a:p>
      </dgm:t>
    </dgm:pt>
    <dgm:pt modelId="{E22636AD-E110-4FE3-8B17-F106985D6A46}">
      <dgm:prSet phldrT="[Metin]"/>
      <dgm:spPr/>
      <dgm:t>
        <a:bodyPr/>
        <a:lstStyle/>
        <a:p>
          <a:r>
            <a:rPr lang="tr-TR" smtClean="0"/>
            <a:t>PAPP-A</a:t>
          </a:r>
          <a:endParaRPr lang="tr-TR"/>
        </a:p>
      </dgm:t>
    </dgm:pt>
    <dgm:pt modelId="{BE121D6A-C41B-48DD-8B85-A8C37CEF82CC}" type="parTrans" cxnId="{BBA0A48E-BBF5-4910-92A5-B3575EA3274E}">
      <dgm:prSet/>
      <dgm:spPr/>
      <dgm:t>
        <a:bodyPr/>
        <a:lstStyle/>
        <a:p>
          <a:endParaRPr lang="tr-TR"/>
        </a:p>
      </dgm:t>
    </dgm:pt>
    <dgm:pt modelId="{223683AB-21A7-4FE1-8C03-17D255FACA4D}" type="sibTrans" cxnId="{BBA0A48E-BBF5-4910-92A5-B3575EA3274E}">
      <dgm:prSet/>
      <dgm:spPr/>
      <dgm:t>
        <a:bodyPr/>
        <a:lstStyle/>
        <a:p>
          <a:endParaRPr lang="tr-TR"/>
        </a:p>
      </dgm:t>
    </dgm:pt>
    <dgm:pt modelId="{3905321B-F9D3-4B3E-AE55-7E0492B42348}">
      <dgm:prSet phldrT="[Metin]"/>
      <dgm:spPr/>
      <dgm:t>
        <a:bodyPr/>
        <a:lstStyle/>
        <a:p>
          <a:r>
            <a:rPr lang="tr-TR" smtClean="0"/>
            <a:t>hCG </a:t>
          </a:r>
        </a:p>
        <a:p>
          <a:r>
            <a:rPr lang="tr-TR" smtClean="0"/>
            <a:t>(</a:t>
          </a:r>
          <a:r>
            <a:rPr lang="en-US" smtClean="0"/>
            <a:t>free beta </a:t>
          </a:r>
          <a:r>
            <a:rPr lang="tr-TR" smtClean="0"/>
            <a:t>hCG</a:t>
          </a:r>
          <a:r>
            <a:rPr lang="en-US" smtClean="0"/>
            <a:t> </a:t>
          </a:r>
          <a:r>
            <a:rPr lang="tr-TR" smtClean="0"/>
            <a:t>veya</a:t>
          </a:r>
          <a:r>
            <a:rPr lang="en-US" smtClean="0"/>
            <a:t> total </a:t>
          </a:r>
          <a:r>
            <a:rPr lang="tr-TR" smtClean="0"/>
            <a:t>beta </a:t>
          </a:r>
          <a:r>
            <a:rPr lang="en-US" smtClean="0"/>
            <a:t>hCG</a:t>
          </a:r>
          <a:r>
            <a:rPr lang="tr-TR" smtClean="0"/>
            <a:t>)</a:t>
          </a:r>
          <a:endParaRPr lang="tr-TR"/>
        </a:p>
      </dgm:t>
    </dgm:pt>
    <dgm:pt modelId="{67657A7C-01F2-4E84-8F42-D98802B81CDE}" type="parTrans" cxnId="{CF463BB7-1950-4E3A-98D0-CA706B8B4BEB}">
      <dgm:prSet/>
      <dgm:spPr/>
      <dgm:t>
        <a:bodyPr/>
        <a:lstStyle/>
        <a:p>
          <a:endParaRPr lang="tr-TR"/>
        </a:p>
      </dgm:t>
    </dgm:pt>
    <dgm:pt modelId="{8A862531-E873-4B41-8209-CEC6A6BEE00B}" type="sibTrans" cxnId="{CF463BB7-1950-4E3A-98D0-CA706B8B4BEB}">
      <dgm:prSet/>
      <dgm:spPr/>
      <dgm:t>
        <a:bodyPr/>
        <a:lstStyle/>
        <a:p>
          <a:endParaRPr lang="tr-TR"/>
        </a:p>
      </dgm:t>
    </dgm:pt>
    <dgm:pt modelId="{3795FE35-007A-40E2-B772-55857813074A}">
      <dgm:prSet phldrT="[Metin]"/>
      <dgm:spPr/>
      <dgm:t>
        <a:bodyPr/>
        <a:lstStyle/>
        <a:p>
          <a:r>
            <a:rPr lang="tr-TR" b="0" i="0" smtClean="0"/>
            <a:t>Ense kalınlığı </a:t>
          </a:r>
        </a:p>
        <a:p>
          <a:r>
            <a:rPr lang="tr-TR" b="0" i="0" smtClean="0"/>
            <a:t>(nuchal translucency, NT)</a:t>
          </a:r>
          <a:endParaRPr lang="tr-TR" b="0"/>
        </a:p>
      </dgm:t>
    </dgm:pt>
    <dgm:pt modelId="{96C8DBC7-3E70-483E-A52F-6C325604EE38}" type="parTrans" cxnId="{85177C2B-A274-401C-993F-113EC0F1BF10}">
      <dgm:prSet/>
      <dgm:spPr/>
      <dgm:t>
        <a:bodyPr/>
        <a:lstStyle/>
        <a:p>
          <a:endParaRPr lang="tr-TR"/>
        </a:p>
      </dgm:t>
    </dgm:pt>
    <dgm:pt modelId="{86511E53-3EBB-4F3B-AE9B-D099F8FB54C4}" type="sibTrans" cxnId="{85177C2B-A274-401C-993F-113EC0F1BF10}">
      <dgm:prSet/>
      <dgm:spPr/>
      <dgm:t>
        <a:bodyPr/>
        <a:lstStyle/>
        <a:p>
          <a:endParaRPr lang="tr-TR"/>
        </a:p>
      </dgm:t>
    </dgm:pt>
    <dgm:pt modelId="{23A58061-2B69-40F8-B11C-15BB77C101DC}" type="pres">
      <dgm:prSet presAssocID="{31A99B84-8B3D-4BDB-9EF4-CE1544BF20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DF23D14-A2B9-4434-AD6F-DFCA31F41A14}" type="pres">
      <dgm:prSet presAssocID="{9473A5AA-1CDC-446C-B999-B46221179A56}" presName="hierRoot1" presStyleCnt="0">
        <dgm:presLayoutVars>
          <dgm:hierBranch val="init"/>
        </dgm:presLayoutVars>
      </dgm:prSet>
      <dgm:spPr/>
    </dgm:pt>
    <dgm:pt modelId="{26B5BC0C-99EB-472E-89F3-F9D5DB8B11A4}" type="pres">
      <dgm:prSet presAssocID="{9473A5AA-1CDC-446C-B999-B46221179A56}" presName="rootComposite1" presStyleCnt="0"/>
      <dgm:spPr/>
    </dgm:pt>
    <dgm:pt modelId="{206457EA-A89F-4D77-8B16-F0CC49A36019}" type="pres">
      <dgm:prSet presAssocID="{9473A5AA-1CDC-446C-B999-B46221179A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1400A6-DE43-48A5-859C-9A216B747F2F}" type="pres">
      <dgm:prSet presAssocID="{9473A5AA-1CDC-446C-B999-B46221179A5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091924F-CA3B-43B5-A929-2EF7CDC6BC46}" type="pres">
      <dgm:prSet presAssocID="{9473A5AA-1CDC-446C-B999-B46221179A56}" presName="hierChild2" presStyleCnt="0"/>
      <dgm:spPr/>
    </dgm:pt>
    <dgm:pt modelId="{FA7BE9D5-23D9-4CBE-878F-CAB9D519BB5A}" type="pres">
      <dgm:prSet presAssocID="{E4B7D379-93D0-4342-8DA8-0E68D6EE7C84}" presName="Name37" presStyleLbl="parChTrans1D2" presStyleIdx="0" presStyleCnt="2"/>
      <dgm:spPr/>
      <dgm:t>
        <a:bodyPr/>
        <a:lstStyle/>
        <a:p>
          <a:endParaRPr lang="tr-TR"/>
        </a:p>
      </dgm:t>
    </dgm:pt>
    <dgm:pt modelId="{47CCB8E3-A560-4AD5-A43D-EB5B79DEE35F}" type="pres">
      <dgm:prSet presAssocID="{CE60A6EC-7BD6-48C9-A6B5-BC578B55704F}" presName="hierRoot2" presStyleCnt="0">
        <dgm:presLayoutVars>
          <dgm:hierBranch val="init"/>
        </dgm:presLayoutVars>
      </dgm:prSet>
      <dgm:spPr/>
    </dgm:pt>
    <dgm:pt modelId="{8A23233E-CF8A-4DD0-B340-5524BBDE1B1C}" type="pres">
      <dgm:prSet presAssocID="{CE60A6EC-7BD6-48C9-A6B5-BC578B55704F}" presName="rootComposite" presStyleCnt="0"/>
      <dgm:spPr/>
    </dgm:pt>
    <dgm:pt modelId="{CAA1F479-77D9-4894-B022-3C0111255107}" type="pres">
      <dgm:prSet presAssocID="{CE60A6EC-7BD6-48C9-A6B5-BC578B55704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69AFA7-4C07-41DA-BC6E-AB59467E7BAE}" type="pres">
      <dgm:prSet presAssocID="{CE60A6EC-7BD6-48C9-A6B5-BC578B55704F}" presName="rootConnector" presStyleLbl="node2" presStyleIdx="0" presStyleCnt="2"/>
      <dgm:spPr/>
      <dgm:t>
        <a:bodyPr/>
        <a:lstStyle/>
        <a:p>
          <a:endParaRPr lang="tr-TR"/>
        </a:p>
      </dgm:t>
    </dgm:pt>
    <dgm:pt modelId="{FBB61989-EBAE-448E-880F-0AD8F855D851}" type="pres">
      <dgm:prSet presAssocID="{CE60A6EC-7BD6-48C9-A6B5-BC578B55704F}" presName="hierChild4" presStyleCnt="0"/>
      <dgm:spPr/>
    </dgm:pt>
    <dgm:pt modelId="{435179C5-E6DA-4057-B10C-A4180AC0CA24}" type="pres">
      <dgm:prSet presAssocID="{BE121D6A-C41B-48DD-8B85-A8C37CEF82CC}" presName="Name37" presStyleLbl="parChTrans1D3" presStyleIdx="0" presStyleCnt="3"/>
      <dgm:spPr/>
      <dgm:t>
        <a:bodyPr/>
        <a:lstStyle/>
        <a:p>
          <a:endParaRPr lang="tr-TR"/>
        </a:p>
      </dgm:t>
    </dgm:pt>
    <dgm:pt modelId="{CB18C442-8904-460F-8B29-36C07AEC61D5}" type="pres">
      <dgm:prSet presAssocID="{E22636AD-E110-4FE3-8B17-F106985D6A46}" presName="hierRoot2" presStyleCnt="0">
        <dgm:presLayoutVars>
          <dgm:hierBranch val="init"/>
        </dgm:presLayoutVars>
      </dgm:prSet>
      <dgm:spPr/>
    </dgm:pt>
    <dgm:pt modelId="{2D0F587F-31FB-40FA-B2C8-2EC45DC15F3C}" type="pres">
      <dgm:prSet presAssocID="{E22636AD-E110-4FE3-8B17-F106985D6A46}" presName="rootComposite" presStyleCnt="0"/>
      <dgm:spPr/>
    </dgm:pt>
    <dgm:pt modelId="{13347630-1428-4E72-9D53-068D617530C1}" type="pres">
      <dgm:prSet presAssocID="{E22636AD-E110-4FE3-8B17-F106985D6A4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38F12C-7F92-4F71-9A9F-8845D6DFACC9}" type="pres">
      <dgm:prSet presAssocID="{E22636AD-E110-4FE3-8B17-F106985D6A46}" presName="rootConnector" presStyleLbl="node3" presStyleIdx="0" presStyleCnt="3"/>
      <dgm:spPr/>
      <dgm:t>
        <a:bodyPr/>
        <a:lstStyle/>
        <a:p>
          <a:endParaRPr lang="tr-TR"/>
        </a:p>
      </dgm:t>
    </dgm:pt>
    <dgm:pt modelId="{E942271A-0A7A-41F0-9D6D-06012CD76824}" type="pres">
      <dgm:prSet presAssocID="{E22636AD-E110-4FE3-8B17-F106985D6A46}" presName="hierChild4" presStyleCnt="0"/>
      <dgm:spPr/>
    </dgm:pt>
    <dgm:pt modelId="{0E6AE5ED-08B6-409E-9FDE-170B6C2E9837}" type="pres">
      <dgm:prSet presAssocID="{E22636AD-E110-4FE3-8B17-F106985D6A46}" presName="hierChild5" presStyleCnt="0"/>
      <dgm:spPr/>
    </dgm:pt>
    <dgm:pt modelId="{2036297C-2CA7-4FEA-944D-AB34F3170C17}" type="pres">
      <dgm:prSet presAssocID="{67657A7C-01F2-4E84-8F42-D98802B81CDE}" presName="Name37" presStyleLbl="parChTrans1D3" presStyleIdx="1" presStyleCnt="3"/>
      <dgm:spPr/>
      <dgm:t>
        <a:bodyPr/>
        <a:lstStyle/>
        <a:p>
          <a:endParaRPr lang="tr-TR"/>
        </a:p>
      </dgm:t>
    </dgm:pt>
    <dgm:pt modelId="{B409D9E2-72ED-45E1-8720-4240BBB0C6CC}" type="pres">
      <dgm:prSet presAssocID="{3905321B-F9D3-4B3E-AE55-7E0492B42348}" presName="hierRoot2" presStyleCnt="0">
        <dgm:presLayoutVars>
          <dgm:hierBranch val="init"/>
        </dgm:presLayoutVars>
      </dgm:prSet>
      <dgm:spPr/>
    </dgm:pt>
    <dgm:pt modelId="{9275B62E-827A-4321-8139-BBF9C2FF6BF5}" type="pres">
      <dgm:prSet presAssocID="{3905321B-F9D3-4B3E-AE55-7E0492B42348}" presName="rootComposite" presStyleCnt="0"/>
      <dgm:spPr/>
    </dgm:pt>
    <dgm:pt modelId="{3743678A-52DF-4F05-8702-D89FB96502CD}" type="pres">
      <dgm:prSet presAssocID="{3905321B-F9D3-4B3E-AE55-7E0492B4234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9FCEDFE-DC46-4AE9-81CB-44A23A914836}" type="pres">
      <dgm:prSet presAssocID="{3905321B-F9D3-4B3E-AE55-7E0492B42348}" presName="rootConnector" presStyleLbl="node3" presStyleIdx="1" presStyleCnt="3"/>
      <dgm:spPr/>
      <dgm:t>
        <a:bodyPr/>
        <a:lstStyle/>
        <a:p>
          <a:endParaRPr lang="tr-TR"/>
        </a:p>
      </dgm:t>
    </dgm:pt>
    <dgm:pt modelId="{ABACC4AC-D768-41AB-A8CA-F339ABF237EB}" type="pres">
      <dgm:prSet presAssocID="{3905321B-F9D3-4B3E-AE55-7E0492B42348}" presName="hierChild4" presStyleCnt="0"/>
      <dgm:spPr/>
    </dgm:pt>
    <dgm:pt modelId="{4F7056FC-D518-4117-9E5C-4E8DB59BF26B}" type="pres">
      <dgm:prSet presAssocID="{3905321B-F9D3-4B3E-AE55-7E0492B42348}" presName="hierChild5" presStyleCnt="0"/>
      <dgm:spPr/>
    </dgm:pt>
    <dgm:pt modelId="{407909CF-4FA4-41AB-AE45-6C2221467DB0}" type="pres">
      <dgm:prSet presAssocID="{CE60A6EC-7BD6-48C9-A6B5-BC578B55704F}" presName="hierChild5" presStyleCnt="0"/>
      <dgm:spPr/>
    </dgm:pt>
    <dgm:pt modelId="{9A562A8E-2CBF-42BE-BB6E-A81E8DDD0882}" type="pres">
      <dgm:prSet presAssocID="{7AAED22E-923E-42A6-8703-A167DDE2A33B}" presName="Name37" presStyleLbl="parChTrans1D2" presStyleIdx="1" presStyleCnt="2"/>
      <dgm:spPr/>
      <dgm:t>
        <a:bodyPr/>
        <a:lstStyle/>
        <a:p>
          <a:endParaRPr lang="tr-TR"/>
        </a:p>
      </dgm:t>
    </dgm:pt>
    <dgm:pt modelId="{BBD8A23E-F430-4DE3-9B7B-3E58AE5C86A3}" type="pres">
      <dgm:prSet presAssocID="{1E1FC89A-D0AA-4391-AFB8-F07D78235E6A}" presName="hierRoot2" presStyleCnt="0">
        <dgm:presLayoutVars>
          <dgm:hierBranch val="init"/>
        </dgm:presLayoutVars>
      </dgm:prSet>
      <dgm:spPr/>
    </dgm:pt>
    <dgm:pt modelId="{AAD1EC62-26B4-4FED-BC33-F69E371B609A}" type="pres">
      <dgm:prSet presAssocID="{1E1FC89A-D0AA-4391-AFB8-F07D78235E6A}" presName="rootComposite" presStyleCnt="0"/>
      <dgm:spPr/>
    </dgm:pt>
    <dgm:pt modelId="{027504A7-AAA6-4FE3-B2FD-FCDD27430824}" type="pres">
      <dgm:prSet presAssocID="{1E1FC89A-D0AA-4391-AFB8-F07D78235E6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BB87017-B833-4E2C-8330-8CFECFD09935}" type="pres">
      <dgm:prSet presAssocID="{1E1FC89A-D0AA-4391-AFB8-F07D78235E6A}" presName="rootConnector" presStyleLbl="node2" presStyleIdx="1" presStyleCnt="2"/>
      <dgm:spPr/>
      <dgm:t>
        <a:bodyPr/>
        <a:lstStyle/>
        <a:p>
          <a:endParaRPr lang="tr-TR"/>
        </a:p>
      </dgm:t>
    </dgm:pt>
    <dgm:pt modelId="{3C68D328-6197-4F40-A4F2-6F85C9CB8F43}" type="pres">
      <dgm:prSet presAssocID="{1E1FC89A-D0AA-4391-AFB8-F07D78235E6A}" presName="hierChild4" presStyleCnt="0"/>
      <dgm:spPr/>
    </dgm:pt>
    <dgm:pt modelId="{A7D2DEC3-E77E-4F56-A411-069F0FABACAA}" type="pres">
      <dgm:prSet presAssocID="{96C8DBC7-3E70-483E-A52F-6C325604EE38}" presName="Name37" presStyleLbl="parChTrans1D3" presStyleIdx="2" presStyleCnt="3"/>
      <dgm:spPr/>
      <dgm:t>
        <a:bodyPr/>
        <a:lstStyle/>
        <a:p>
          <a:endParaRPr lang="tr-TR"/>
        </a:p>
      </dgm:t>
    </dgm:pt>
    <dgm:pt modelId="{247E124C-5738-40FA-9E61-07EBAAF37C7F}" type="pres">
      <dgm:prSet presAssocID="{3795FE35-007A-40E2-B772-55857813074A}" presName="hierRoot2" presStyleCnt="0">
        <dgm:presLayoutVars>
          <dgm:hierBranch val="init"/>
        </dgm:presLayoutVars>
      </dgm:prSet>
      <dgm:spPr/>
    </dgm:pt>
    <dgm:pt modelId="{82CDD302-B904-4B1A-901B-B9C929D666B4}" type="pres">
      <dgm:prSet presAssocID="{3795FE35-007A-40E2-B772-55857813074A}" presName="rootComposite" presStyleCnt="0"/>
      <dgm:spPr/>
    </dgm:pt>
    <dgm:pt modelId="{E8E5CE9C-F8BD-49BF-BFA3-F08803163097}" type="pres">
      <dgm:prSet presAssocID="{3795FE35-007A-40E2-B772-55857813074A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81EAA8-5A31-4807-856E-1091147EE022}" type="pres">
      <dgm:prSet presAssocID="{3795FE35-007A-40E2-B772-55857813074A}" presName="rootConnector" presStyleLbl="node3" presStyleIdx="2" presStyleCnt="3"/>
      <dgm:spPr/>
      <dgm:t>
        <a:bodyPr/>
        <a:lstStyle/>
        <a:p>
          <a:endParaRPr lang="tr-TR"/>
        </a:p>
      </dgm:t>
    </dgm:pt>
    <dgm:pt modelId="{22254A9A-89C3-4281-8DB0-45204C00C363}" type="pres">
      <dgm:prSet presAssocID="{3795FE35-007A-40E2-B772-55857813074A}" presName="hierChild4" presStyleCnt="0"/>
      <dgm:spPr/>
    </dgm:pt>
    <dgm:pt modelId="{245C1762-B4A7-4497-9F38-DE58DF3B2708}" type="pres">
      <dgm:prSet presAssocID="{3795FE35-007A-40E2-B772-55857813074A}" presName="hierChild5" presStyleCnt="0"/>
      <dgm:spPr/>
    </dgm:pt>
    <dgm:pt modelId="{62C7A0A7-B3F4-4F88-AF88-E60E26988C81}" type="pres">
      <dgm:prSet presAssocID="{1E1FC89A-D0AA-4391-AFB8-F07D78235E6A}" presName="hierChild5" presStyleCnt="0"/>
      <dgm:spPr/>
    </dgm:pt>
    <dgm:pt modelId="{53B6E335-82AA-472E-9C5E-14B334560060}" type="pres">
      <dgm:prSet presAssocID="{9473A5AA-1CDC-446C-B999-B46221179A56}" presName="hierChild3" presStyleCnt="0"/>
      <dgm:spPr/>
    </dgm:pt>
  </dgm:ptLst>
  <dgm:cxnLst>
    <dgm:cxn modelId="{85177C2B-A274-401C-993F-113EC0F1BF10}" srcId="{1E1FC89A-D0AA-4391-AFB8-F07D78235E6A}" destId="{3795FE35-007A-40E2-B772-55857813074A}" srcOrd="0" destOrd="0" parTransId="{96C8DBC7-3E70-483E-A52F-6C325604EE38}" sibTransId="{86511E53-3EBB-4F3B-AE9B-D099F8FB54C4}"/>
    <dgm:cxn modelId="{D5E0A816-1E88-4F0D-B32D-3BC41B1A4222}" type="presOf" srcId="{1E1FC89A-D0AA-4391-AFB8-F07D78235E6A}" destId="{4BB87017-B833-4E2C-8330-8CFECFD09935}" srcOrd="1" destOrd="0" presId="urn:microsoft.com/office/officeart/2005/8/layout/orgChart1"/>
    <dgm:cxn modelId="{B7E7A6FB-13FC-4500-96F6-C7BDC9574790}" type="presOf" srcId="{9473A5AA-1CDC-446C-B999-B46221179A56}" destId="{C11400A6-DE43-48A5-859C-9A216B747F2F}" srcOrd="1" destOrd="0" presId="urn:microsoft.com/office/officeart/2005/8/layout/orgChart1"/>
    <dgm:cxn modelId="{C4A5A88E-50A6-40AC-B7BA-D5A1DDBB4AEA}" srcId="{9473A5AA-1CDC-446C-B999-B46221179A56}" destId="{1E1FC89A-D0AA-4391-AFB8-F07D78235E6A}" srcOrd="1" destOrd="0" parTransId="{7AAED22E-923E-42A6-8703-A167DDE2A33B}" sibTransId="{7ACDC3F6-98D7-420E-94C9-2EAF093C170F}"/>
    <dgm:cxn modelId="{7A682D6E-907A-430C-A209-72DFF3676B5F}" type="presOf" srcId="{7AAED22E-923E-42A6-8703-A167DDE2A33B}" destId="{9A562A8E-2CBF-42BE-BB6E-A81E8DDD0882}" srcOrd="0" destOrd="0" presId="urn:microsoft.com/office/officeart/2005/8/layout/orgChart1"/>
    <dgm:cxn modelId="{6E36619D-CA42-44F7-8363-04E262E09218}" type="presOf" srcId="{31A99B84-8B3D-4BDB-9EF4-CE1544BF20E8}" destId="{23A58061-2B69-40F8-B11C-15BB77C101DC}" srcOrd="0" destOrd="0" presId="urn:microsoft.com/office/officeart/2005/8/layout/orgChart1"/>
    <dgm:cxn modelId="{3EFFE0AF-DC4D-4ED1-84E1-6D5556C6FB1B}" type="presOf" srcId="{1E1FC89A-D0AA-4391-AFB8-F07D78235E6A}" destId="{027504A7-AAA6-4FE3-B2FD-FCDD27430824}" srcOrd="0" destOrd="0" presId="urn:microsoft.com/office/officeart/2005/8/layout/orgChart1"/>
    <dgm:cxn modelId="{89DA9018-AD40-4148-B109-7191574C568C}" type="presOf" srcId="{E22636AD-E110-4FE3-8B17-F106985D6A46}" destId="{8238F12C-7F92-4F71-9A9F-8845D6DFACC9}" srcOrd="1" destOrd="0" presId="urn:microsoft.com/office/officeart/2005/8/layout/orgChart1"/>
    <dgm:cxn modelId="{6952F137-556A-4332-AFA6-61068DE16463}" srcId="{31A99B84-8B3D-4BDB-9EF4-CE1544BF20E8}" destId="{9473A5AA-1CDC-446C-B999-B46221179A56}" srcOrd="0" destOrd="0" parTransId="{4B9A97EA-6918-43AD-88A8-D099DA8F3662}" sibTransId="{F976669B-CAEE-4DF6-8F99-E4FBF8F63C6F}"/>
    <dgm:cxn modelId="{5751A268-2720-477D-B1E5-FE46C416BFC7}" type="presOf" srcId="{96C8DBC7-3E70-483E-A52F-6C325604EE38}" destId="{A7D2DEC3-E77E-4F56-A411-069F0FABACAA}" srcOrd="0" destOrd="0" presId="urn:microsoft.com/office/officeart/2005/8/layout/orgChart1"/>
    <dgm:cxn modelId="{3F97E4D4-DB1C-4CA7-8545-9461F8E98D69}" type="presOf" srcId="{3905321B-F9D3-4B3E-AE55-7E0492B42348}" destId="{3743678A-52DF-4F05-8702-D89FB96502CD}" srcOrd="0" destOrd="0" presId="urn:microsoft.com/office/officeart/2005/8/layout/orgChart1"/>
    <dgm:cxn modelId="{9FE18E88-D99E-4614-BC8E-B8E6263C45DF}" type="presOf" srcId="{E4B7D379-93D0-4342-8DA8-0E68D6EE7C84}" destId="{FA7BE9D5-23D9-4CBE-878F-CAB9D519BB5A}" srcOrd="0" destOrd="0" presId="urn:microsoft.com/office/officeart/2005/8/layout/orgChart1"/>
    <dgm:cxn modelId="{A7344A18-23D9-4238-90E3-24FB76F7A96E}" type="presOf" srcId="{CE60A6EC-7BD6-48C9-A6B5-BC578B55704F}" destId="{CAA1F479-77D9-4894-B022-3C0111255107}" srcOrd="0" destOrd="0" presId="urn:microsoft.com/office/officeart/2005/8/layout/orgChart1"/>
    <dgm:cxn modelId="{B31DD705-AA27-403F-8046-6C87DF087BDD}" type="presOf" srcId="{9473A5AA-1CDC-446C-B999-B46221179A56}" destId="{206457EA-A89F-4D77-8B16-F0CC49A36019}" srcOrd="0" destOrd="0" presId="urn:microsoft.com/office/officeart/2005/8/layout/orgChart1"/>
    <dgm:cxn modelId="{7D9D4A53-2665-4B9F-9171-3B5E194E0FAA}" type="presOf" srcId="{BE121D6A-C41B-48DD-8B85-A8C37CEF82CC}" destId="{435179C5-E6DA-4057-B10C-A4180AC0CA24}" srcOrd="0" destOrd="0" presId="urn:microsoft.com/office/officeart/2005/8/layout/orgChart1"/>
    <dgm:cxn modelId="{BBA0A48E-BBF5-4910-92A5-B3575EA3274E}" srcId="{CE60A6EC-7BD6-48C9-A6B5-BC578B55704F}" destId="{E22636AD-E110-4FE3-8B17-F106985D6A46}" srcOrd="0" destOrd="0" parTransId="{BE121D6A-C41B-48DD-8B85-A8C37CEF82CC}" sibTransId="{223683AB-21A7-4FE1-8C03-17D255FACA4D}"/>
    <dgm:cxn modelId="{86DA496B-1D09-429D-B416-A2EA302677C4}" type="presOf" srcId="{E22636AD-E110-4FE3-8B17-F106985D6A46}" destId="{13347630-1428-4E72-9D53-068D617530C1}" srcOrd="0" destOrd="0" presId="urn:microsoft.com/office/officeart/2005/8/layout/orgChart1"/>
    <dgm:cxn modelId="{193F5989-DD84-4A9B-872A-D102B752D500}" type="presOf" srcId="{3905321B-F9D3-4B3E-AE55-7E0492B42348}" destId="{19FCEDFE-DC46-4AE9-81CB-44A23A914836}" srcOrd="1" destOrd="0" presId="urn:microsoft.com/office/officeart/2005/8/layout/orgChart1"/>
    <dgm:cxn modelId="{CF463BB7-1950-4E3A-98D0-CA706B8B4BEB}" srcId="{CE60A6EC-7BD6-48C9-A6B5-BC578B55704F}" destId="{3905321B-F9D3-4B3E-AE55-7E0492B42348}" srcOrd="1" destOrd="0" parTransId="{67657A7C-01F2-4E84-8F42-D98802B81CDE}" sibTransId="{8A862531-E873-4B41-8209-CEC6A6BEE00B}"/>
    <dgm:cxn modelId="{109B79EC-BEFE-496F-A418-E2AB62C60B84}" type="presOf" srcId="{CE60A6EC-7BD6-48C9-A6B5-BC578B55704F}" destId="{5569AFA7-4C07-41DA-BC6E-AB59467E7BAE}" srcOrd="1" destOrd="0" presId="urn:microsoft.com/office/officeart/2005/8/layout/orgChart1"/>
    <dgm:cxn modelId="{AC6B9BCD-BE5E-4A48-8FF3-0CF8D5EAF612}" type="presOf" srcId="{67657A7C-01F2-4E84-8F42-D98802B81CDE}" destId="{2036297C-2CA7-4FEA-944D-AB34F3170C17}" srcOrd="0" destOrd="0" presId="urn:microsoft.com/office/officeart/2005/8/layout/orgChart1"/>
    <dgm:cxn modelId="{EF016FCA-0969-4E4B-8DFF-C7093F7F3B7E}" srcId="{9473A5AA-1CDC-446C-B999-B46221179A56}" destId="{CE60A6EC-7BD6-48C9-A6B5-BC578B55704F}" srcOrd="0" destOrd="0" parTransId="{E4B7D379-93D0-4342-8DA8-0E68D6EE7C84}" sibTransId="{947A6251-5B8A-4E0C-A6C2-4BD04D508F96}"/>
    <dgm:cxn modelId="{7C44A7AF-820B-4084-B135-0D40F209E00C}" type="presOf" srcId="{3795FE35-007A-40E2-B772-55857813074A}" destId="{3381EAA8-5A31-4807-856E-1091147EE022}" srcOrd="1" destOrd="0" presId="urn:microsoft.com/office/officeart/2005/8/layout/orgChart1"/>
    <dgm:cxn modelId="{DB26736C-1888-42E9-9884-617DE875BAA2}" type="presOf" srcId="{3795FE35-007A-40E2-B772-55857813074A}" destId="{E8E5CE9C-F8BD-49BF-BFA3-F08803163097}" srcOrd="0" destOrd="0" presId="urn:microsoft.com/office/officeart/2005/8/layout/orgChart1"/>
    <dgm:cxn modelId="{5464304C-579A-4188-AD6F-FAD08A9110C0}" type="presParOf" srcId="{23A58061-2B69-40F8-B11C-15BB77C101DC}" destId="{3DF23D14-A2B9-4434-AD6F-DFCA31F41A14}" srcOrd="0" destOrd="0" presId="urn:microsoft.com/office/officeart/2005/8/layout/orgChart1"/>
    <dgm:cxn modelId="{36B06F19-ABA0-4614-95A1-84B3C9997B4E}" type="presParOf" srcId="{3DF23D14-A2B9-4434-AD6F-DFCA31F41A14}" destId="{26B5BC0C-99EB-472E-89F3-F9D5DB8B11A4}" srcOrd="0" destOrd="0" presId="urn:microsoft.com/office/officeart/2005/8/layout/orgChart1"/>
    <dgm:cxn modelId="{8D1A5557-3300-45B0-A5AF-BB48106DE321}" type="presParOf" srcId="{26B5BC0C-99EB-472E-89F3-F9D5DB8B11A4}" destId="{206457EA-A89F-4D77-8B16-F0CC49A36019}" srcOrd="0" destOrd="0" presId="urn:microsoft.com/office/officeart/2005/8/layout/orgChart1"/>
    <dgm:cxn modelId="{D45E88D1-1C34-4B52-83D7-224EC3DBDA44}" type="presParOf" srcId="{26B5BC0C-99EB-472E-89F3-F9D5DB8B11A4}" destId="{C11400A6-DE43-48A5-859C-9A216B747F2F}" srcOrd="1" destOrd="0" presId="urn:microsoft.com/office/officeart/2005/8/layout/orgChart1"/>
    <dgm:cxn modelId="{9E3DCA6E-312C-4BC2-B3C0-63EEA5B99A33}" type="presParOf" srcId="{3DF23D14-A2B9-4434-AD6F-DFCA31F41A14}" destId="{A091924F-CA3B-43B5-A929-2EF7CDC6BC46}" srcOrd="1" destOrd="0" presId="urn:microsoft.com/office/officeart/2005/8/layout/orgChart1"/>
    <dgm:cxn modelId="{1894B9D1-909D-43B5-A2B5-070D46B1E10D}" type="presParOf" srcId="{A091924F-CA3B-43B5-A929-2EF7CDC6BC46}" destId="{FA7BE9D5-23D9-4CBE-878F-CAB9D519BB5A}" srcOrd="0" destOrd="0" presId="urn:microsoft.com/office/officeart/2005/8/layout/orgChart1"/>
    <dgm:cxn modelId="{D20CD0F4-B2F6-4F8B-91FB-1A9B1891F6B2}" type="presParOf" srcId="{A091924F-CA3B-43B5-A929-2EF7CDC6BC46}" destId="{47CCB8E3-A560-4AD5-A43D-EB5B79DEE35F}" srcOrd="1" destOrd="0" presId="urn:microsoft.com/office/officeart/2005/8/layout/orgChart1"/>
    <dgm:cxn modelId="{F59C0F45-9B04-41B5-8937-619ECB027F1B}" type="presParOf" srcId="{47CCB8E3-A560-4AD5-A43D-EB5B79DEE35F}" destId="{8A23233E-CF8A-4DD0-B340-5524BBDE1B1C}" srcOrd="0" destOrd="0" presId="urn:microsoft.com/office/officeart/2005/8/layout/orgChart1"/>
    <dgm:cxn modelId="{81954355-C7F9-458B-9C6C-CA4983C85CCA}" type="presParOf" srcId="{8A23233E-CF8A-4DD0-B340-5524BBDE1B1C}" destId="{CAA1F479-77D9-4894-B022-3C0111255107}" srcOrd="0" destOrd="0" presId="urn:microsoft.com/office/officeart/2005/8/layout/orgChart1"/>
    <dgm:cxn modelId="{6CE6727B-8E82-4854-9918-52C8E2A89BFD}" type="presParOf" srcId="{8A23233E-CF8A-4DD0-B340-5524BBDE1B1C}" destId="{5569AFA7-4C07-41DA-BC6E-AB59467E7BAE}" srcOrd="1" destOrd="0" presId="urn:microsoft.com/office/officeart/2005/8/layout/orgChart1"/>
    <dgm:cxn modelId="{DC012609-0504-4B83-99A0-DA29335FC4A4}" type="presParOf" srcId="{47CCB8E3-A560-4AD5-A43D-EB5B79DEE35F}" destId="{FBB61989-EBAE-448E-880F-0AD8F855D851}" srcOrd="1" destOrd="0" presId="urn:microsoft.com/office/officeart/2005/8/layout/orgChart1"/>
    <dgm:cxn modelId="{90144BD8-8270-4BE8-8933-CAD612C65B2E}" type="presParOf" srcId="{FBB61989-EBAE-448E-880F-0AD8F855D851}" destId="{435179C5-E6DA-4057-B10C-A4180AC0CA24}" srcOrd="0" destOrd="0" presId="urn:microsoft.com/office/officeart/2005/8/layout/orgChart1"/>
    <dgm:cxn modelId="{4F0B877C-E80E-4C8F-BF50-F41D16E114C6}" type="presParOf" srcId="{FBB61989-EBAE-448E-880F-0AD8F855D851}" destId="{CB18C442-8904-460F-8B29-36C07AEC61D5}" srcOrd="1" destOrd="0" presId="urn:microsoft.com/office/officeart/2005/8/layout/orgChart1"/>
    <dgm:cxn modelId="{F4CCEDBD-0BB7-4FF7-8315-B8AE1F4C4F51}" type="presParOf" srcId="{CB18C442-8904-460F-8B29-36C07AEC61D5}" destId="{2D0F587F-31FB-40FA-B2C8-2EC45DC15F3C}" srcOrd="0" destOrd="0" presId="urn:microsoft.com/office/officeart/2005/8/layout/orgChart1"/>
    <dgm:cxn modelId="{9AC3DE1E-C046-4535-92E6-80F2A5EB8782}" type="presParOf" srcId="{2D0F587F-31FB-40FA-B2C8-2EC45DC15F3C}" destId="{13347630-1428-4E72-9D53-068D617530C1}" srcOrd="0" destOrd="0" presId="urn:microsoft.com/office/officeart/2005/8/layout/orgChart1"/>
    <dgm:cxn modelId="{B463E177-59A1-4383-A6F4-9FC7162FE5F8}" type="presParOf" srcId="{2D0F587F-31FB-40FA-B2C8-2EC45DC15F3C}" destId="{8238F12C-7F92-4F71-9A9F-8845D6DFACC9}" srcOrd="1" destOrd="0" presId="urn:microsoft.com/office/officeart/2005/8/layout/orgChart1"/>
    <dgm:cxn modelId="{E99F7EC7-8636-4AAA-9011-DA4F1583A379}" type="presParOf" srcId="{CB18C442-8904-460F-8B29-36C07AEC61D5}" destId="{E942271A-0A7A-41F0-9D6D-06012CD76824}" srcOrd="1" destOrd="0" presId="urn:microsoft.com/office/officeart/2005/8/layout/orgChart1"/>
    <dgm:cxn modelId="{1D231761-EAA1-4338-A907-2F213F34BB17}" type="presParOf" srcId="{CB18C442-8904-460F-8B29-36C07AEC61D5}" destId="{0E6AE5ED-08B6-409E-9FDE-170B6C2E9837}" srcOrd="2" destOrd="0" presId="urn:microsoft.com/office/officeart/2005/8/layout/orgChart1"/>
    <dgm:cxn modelId="{2FBE4F3A-63C6-4F6E-8BE3-063CBB2D794E}" type="presParOf" srcId="{FBB61989-EBAE-448E-880F-0AD8F855D851}" destId="{2036297C-2CA7-4FEA-944D-AB34F3170C17}" srcOrd="2" destOrd="0" presId="urn:microsoft.com/office/officeart/2005/8/layout/orgChart1"/>
    <dgm:cxn modelId="{7B7504F8-3F85-496C-9116-2F612D6D90B2}" type="presParOf" srcId="{FBB61989-EBAE-448E-880F-0AD8F855D851}" destId="{B409D9E2-72ED-45E1-8720-4240BBB0C6CC}" srcOrd="3" destOrd="0" presId="urn:microsoft.com/office/officeart/2005/8/layout/orgChart1"/>
    <dgm:cxn modelId="{B9E24618-0F00-422A-93C7-634953F759D2}" type="presParOf" srcId="{B409D9E2-72ED-45E1-8720-4240BBB0C6CC}" destId="{9275B62E-827A-4321-8139-BBF9C2FF6BF5}" srcOrd="0" destOrd="0" presId="urn:microsoft.com/office/officeart/2005/8/layout/orgChart1"/>
    <dgm:cxn modelId="{2F59DE04-AF1E-4D33-8889-E20760953889}" type="presParOf" srcId="{9275B62E-827A-4321-8139-BBF9C2FF6BF5}" destId="{3743678A-52DF-4F05-8702-D89FB96502CD}" srcOrd="0" destOrd="0" presId="urn:microsoft.com/office/officeart/2005/8/layout/orgChart1"/>
    <dgm:cxn modelId="{8F1818CF-1160-4BAE-983E-B16E8D1D779E}" type="presParOf" srcId="{9275B62E-827A-4321-8139-BBF9C2FF6BF5}" destId="{19FCEDFE-DC46-4AE9-81CB-44A23A914836}" srcOrd="1" destOrd="0" presId="urn:microsoft.com/office/officeart/2005/8/layout/orgChart1"/>
    <dgm:cxn modelId="{5204F794-FFFE-420E-A0F1-1DE392BFBB2C}" type="presParOf" srcId="{B409D9E2-72ED-45E1-8720-4240BBB0C6CC}" destId="{ABACC4AC-D768-41AB-A8CA-F339ABF237EB}" srcOrd="1" destOrd="0" presId="urn:microsoft.com/office/officeart/2005/8/layout/orgChart1"/>
    <dgm:cxn modelId="{E638D259-826B-43A6-BEA9-F3B470BD23C3}" type="presParOf" srcId="{B409D9E2-72ED-45E1-8720-4240BBB0C6CC}" destId="{4F7056FC-D518-4117-9E5C-4E8DB59BF26B}" srcOrd="2" destOrd="0" presId="urn:microsoft.com/office/officeart/2005/8/layout/orgChart1"/>
    <dgm:cxn modelId="{4122F446-535C-44A8-A5D3-C817B6F40D6E}" type="presParOf" srcId="{47CCB8E3-A560-4AD5-A43D-EB5B79DEE35F}" destId="{407909CF-4FA4-41AB-AE45-6C2221467DB0}" srcOrd="2" destOrd="0" presId="urn:microsoft.com/office/officeart/2005/8/layout/orgChart1"/>
    <dgm:cxn modelId="{0CB5C950-E92D-4D25-9AAA-7A3CF3695398}" type="presParOf" srcId="{A091924F-CA3B-43B5-A929-2EF7CDC6BC46}" destId="{9A562A8E-2CBF-42BE-BB6E-A81E8DDD0882}" srcOrd="2" destOrd="0" presId="urn:microsoft.com/office/officeart/2005/8/layout/orgChart1"/>
    <dgm:cxn modelId="{1F0FC051-B16C-4E07-B19D-1B5CBA209A82}" type="presParOf" srcId="{A091924F-CA3B-43B5-A929-2EF7CDC6BC46}" destId="{BBD8A23E-F430-4DE3-9B7B-3E58AE5C86A3}" srcOrd="3" destOrd="0" presId="urn:microsoft.com/office/officeart/2005/8/layout/orgChart1"/>
    <dgm:cxn modelId="{1D04DA97-4A90-490C-BF4B-CAD5BD4D9079}" type="presParOf" srcId="{BBD8A23E-F430-4DE3-9B7B-3E58AE5C86A3}" destId="{AAD1EC62-26B4-4FED-BC33-F69E371B609A}" srcOrd="0" destOrd="0" presId="urn:microsoft.com/office/officeart/2005/8/layout/orgChart1"/>
    <dgm:cxn modelId="{013810F3-C5BF-4D4C-A23C-905E71D7E084}" type="presParOf" srcId="{AAD1EC62-26B4-4FED-BC33-F69E371B609A}" destId="{027504A7-AAA6-4FE3-B2FD-FCDD27430824}" srcOrd="0" destOrd="0" presId="urn:microsoft.com/office/officeart/2005/8/layout/orgChart1"/>
    <dgm:cxn modelId="{972E61FA-876D-476B-B40D-5772170A74C4}" type="presParOf" srcId="{AAD1EC62-26B4-4FED-BC33-F69E371B609A}" destId="{4BB87017-B833-4E2C-8330-8CFECFD09935}" srcOrd="1" destOrd="0" presId="urn:microsoft.com/office/officeart/2005/8/layout/orgChart1"/>
    <dgm:cxn modelId="{1C8E2F96-8659-4448-8EED-DFE852493CBA}" type="presParOf" srcId="{BBD8A23E-F430-4DE3-9B7B-3E58AE5C86A3}" destId="{3C68D328-6197-4F40-A4F2-6F85C9CB8F43}" srcOrd="1" destOrd="0" presId="urn:microsoft.com/office/officeart/2005/8/layout/orgChart1"/>
    <dgm:cxn modelId="{100CD180-63AE-4E66-BD83-BB60BA48ADDF}" type="presParOf" srcId="{3C68D328-6197-4F40-A4F2-6F85C9CB8F43}" destId="{A7D2DEC3-E77E-4F56-A411-069F0FABACAA}" srcOrd="0" destOrd="0" presId="urn:microsoft.com/office/officeart/2005/8/layout/orgChart1"/>
    <dgm:cxn modelId="{1360DE87-DFDF-48BE-81BD-EA6B9CB3C426}" type="presParOf" srcId="{3C68D328-6197-4F40-A4F2-6F85C9CB8F43}" destId="{247E124C-5738-40FA-9E61-07EBAAF37C7F}" srcOrd="1" destOrd="0" presId="urn:microsoft.com/office/officeart/2005/8/layout/orgChart1"/>
    <dgm:cxn modelId="{5CCA87F7-BD2A-4BD5-BAC9-C94228BC8BE7}" type="presParOf" srcId="{247E124C-5738-40FA-9E61-07EBAAF37C7F}" destId="{82CDD302-B904-4B1A-901B-B9C929D666B4}" srcOrd="0" destOrd="0" presId="urn:microsoft.com/office/officeart/2005/8/layout/orgChart1"/>
    <dgm:cxn modelId="{DD08753D-C8EF-467C-A215-F4E24C5A74F5}" type="presParOf" srcId="{82CDD302-B904-4B1A-901B-B9C929D666B4}" destId="{E8E5CE9C-F8BD-49BF-BFA3-F08803163097}" srcOrd="0" destOrd="0" presId="urn:microsoft.com/office/officeart/2005/8/layout/orgChart1"/>
    <dgm:cxn modelId="{EE32B1CF-FC2F-4E94-9D09-282CC834DD50}" type="presParOf" srcId="{82CDD302-B904-4B1A-901B-B9C929D666B4}" destId="{3381EAA8-5A31-4807-856E-1091147EE022}" srcOrd="1" destOrd="0" presId="urn:microsoft.com/office/officeart/2005/8/layout/orgChart1"/>
    <dgm:cxn modelId="{8A4BDFE8-3D9F-4240-AD11-395DF3DB798C}" type="presParOf" srcId="{247E124C-5738-40FA-9E61-07EBAAF37C7F}" destId="{22254A9A-89C3-4281-8DB0-45204C00C363}" srcOrd="1" destOrd="0" presId="urn:microsoft.com/office/officeart/2005/8/layout/orgChart1"/>
    <dgm:cxn modelId="{C2FE67E5-1739-4316-9BA5-7EFB3CFF30CF}" type="presParOf" srcId="{247E124C-5738-40FA-9E61-07EBAAF37C7F}" destId="{245C1762-B4A7-4497-9F38-DE58DF3B2708}" srcOrd="2" destOrd="0" presId="urn:microsoft.com/office/officeart/2005/8/layout/orgChart1"/>
    <dgm:cxn modelId="{8C8A96CB-2322-4E26-8672-9CB4EA8A5375}" type="presParOf" srcId="{BBD8A23E-F430-4DE3-9B7B-3E58AE5C86A3}" destId="{62C7A0A7-B3F4-4F88-AF88-E60E26988C81}" srcOrd="2" destOrd="0" presId="urn:microsoft.com/office/officeart/2005/8/layout/orgChart1"/>
    <dgm:cxn modelId="{58C9D14A-612C-4AEC-9661-EF0CB6A9F1D6}" type="presParOf" srcId="{3DF23D14-A2B9-4434-AD6F-DFCA31F41A14}" destId="{53B6E335-82AA-472E-9C5E-14B3345600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99B84-8B3D-4BDB-9EF4-CE1544BF20E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473A5AA-1CDC-446C-B999-B46221179A56}">
      <dgm:prSet phldrT="[Metin]"/>
      <dgm:spPr/>
      <dgm:t>
        <a:bodyPr/>
        <a:lstStyle/>
        <a:p>
          <a:r>
            <a:rPr lang="tr-TR" smtClean="0"/>
            <a:t>İkinci Trimester Taraması</a:t>
          </a:r>
          <a:endParaRPr lang="tr-TR"/>
        </a:p>
      </dgm:t>
    </dgm:pt>
    <dgm:pt modelId="{4B9A97EA-6918-43AD-88A8-D099DA8F3662}" type="parTrans" cxnId="{6952F137-556A-4332-AFA6-61068DE16463}">
      <dgm:prSet/>
      <dgm:spPr/>
      <dgm:t>
        <a:bodyPr/>
        <a:lstStyle/>
        <a:p>
          <a:endParaRPr lang="tr-TR"/>
        </a:p>
      </dgm:t>
    </dgm:pt>
    <dgm:pt modelId="{F976669B-CAEE-4DF6-8F99-E4FBF8F63C6F}" type="sibTrans" cxnId="{6952F137-556A-4332-AFA6-61068DE16463}">
      <dgm:prSet/>
      <dgm:spPr/>
      <dgm:t>
        <a:bodyPr/>
        <a:lstStyle/>
        <a:p>
          <a:endParaRPr lang="tr-TR"/>
        </a:p>
      </dgm:t>
    </dgm:pt>
    <dgm:pt modelId="{E22636AD-E110-4FE3-8B17-F106985D6A46}">
      <dgm:prSet phldrT="[Metin]"/>
      <dgm:spPr/>
      <dgm:t>
        <a:bodyPr/>
        <a:lstStyle/>
        <a:p>
          <a:r>
            <a:rPr lang="tr-TR" smtClean="0"/>
            <a:t>Alfa-fetoprotein (AFP)</a:t>
          </a:r>
          <a:endParaRPr lang="tr-TR"/>
        </a:p>
      </dgm:t>
    </dgm:pt>
    <dgm:pt modelId="{BE121D6A-C41B-48DD-8B85-A8C37CEF82CC}" type="parTrans" cxnId="{BBA0A48E-BBF5-4910-92A5-B3575EA3274E}">
      <dgm:prSet/>
      <dgm:spPr/>
      <dgm:t>
        <a:bodyPr/>
        <a:lstStyle/>
        <a:p>
          <a:endParaRPr lang="tr-TR"/>
        </a:p>
      </dgm:t>
    </dgm:pt>
    <dgm:pt modelId="{223683AB-21A7-4FE1-8C03-17D255FACA4D}" type="sibTrans" cxnId="{BBA0A48E-BBF5-4910-92A5-B3575EA3274E}">
      <dgm:prSet/>
      <dgm:spPr/>
      <dgm:t>
        <a:bodyPr/>
        <a:lstStyle/>
        <a:p>
          <a:endParaRPr lang="tr-TR"/>
        </a:p>
      </dgm:t>
    </dgm:pt>
    <dgm:pt modelId="{3905321B-F9D3-4B3E-AE55-7E0492B42348}">
      <dgm:prSet phldrT="[Metin]"/>
      <dgm:spPr/>
      <dgm:t>
        <a:bodyPr/>
        <a:lstStyle/>
        <a:p>
          <a:r>
            <a:rPr lang="tr-TR" smtClean="0"/>
            <a:t>hCG</a:t>
          </a:r>
        </a:p>
      </dgm:t>
    </dgm:pt>
    <dgm:pt modelId="{67657A7C-01F2-4E84-8F42-D98802B81CDE}" type="parTrans" cxnId="{CF463BB7-1950-4E3A-98D0-CA706B8B4BEB}">
      <dgm:prSet/>
      <dgm:spPr/>
      <dgm:t>
        <a:bodyPr/>
        <a:lstStyle/>
        <a:p>
          <a:endParaRPr lang="tr-TR"/>
        </a:p>
      </dgm:t>
    </dgm:pt>
    <dgm:pt modelId="{8A862531-E873-4B41-8209-CEC6A6BEE00B}" type="sibTrans" cxnId="{CF463BB7-1950-4E3A-98D0-CA706B8B4BEB}">
      <dgm:prSet/>
      <dgm:spPr/>
      <dgm:t>
        <a:bodyPr/>
        <a:lstStyle/>
        <a:p>
          <a:endParaRPr lang="tr-TR"/>
        </a:p>
      </dgm:t>
    </dgm:pt>
    <dgm:pt modelId="{3CD5CF19-7EDF-4DCC-96B4-9FE571C3C8CE}">
      <dgm:prSet phldrT="[Metin]"/>
      <dgm:spPr/>
      <dgm:t>
        <a:bodyPr/>
        <a:lstStyle/>
        <a:p>
          <a:r>
            <a:rPr lang="tr-TR" smtClean="0"/>
            <a:t>Unkonjuge östriol (uE</a:t>
          </a:r>
          <a:r>
            <a:rPr lang="tr-TR" baseline="-25000" smtClean="0"/>
            <a:t>3</a:t>
          </a:r>
          <a:r>
            <a:rPr lang="tr-TR" baseline="0" smtClean="0"/>
            <a:t>)</a:t>
          </a:r>
        </a:p>
      </dgm:t>
    </dgm:pt>
    <dgm:pt modelId="{F596694E-590D-43BA-967A-135089E819F3}" type="parTrans" cxnId="{4C22AC1A-EAC9-4E05-9228-A6E9DFF7C115}">
      <dgm:prSet/>
      <dgm:spPr/>
      <dgm:t>
        <a:bodyPr/>
        <a:lstStyle/>
        <a:p>
          <a:endParaRPr lang="tr-TR"/>
        </a:p>
      </dgm:t>
    </dgm:pt>
    <dgm:pt modelId="{F5B44E1B-A7E2-4766-B262-E2E74B1A92C6}" type="sibTrans" cxnId="{4C22AC1A-EAC9-4E05-9228-A6E9DFF7C115}">
      <dgm:prSet/>
      <dgm:spPr/>
      <dgm:t>
        <a:bodyPr/>
        <a:lstStyle/>
        <a:p>
          <a:endParaRPr lang="tr-TR"/>
        </a:p>
      </dgm:t>
    </dgm:pt>
    <dgm:pt modelId="{E285E564-5A0E-4C0E-A826-4DB4DEB1FBBD}">
      <dgm:prSet phldrT="[Metin]"/>
      <dgm:spPr/>
      <dgm:t>
        <a:bodyPr/>
        <a:lstStyle/>
        <a:p>
          <a:r>
            <a:rPr lang="tr-TR" smtClean="0"/>
            <a:t>İnhibin A</a:t>
          </a:r>
        </a:p>
      </dgm:t>
    </dgm:pt>
    <dgm:pt modelId="{C75BD4A1-2F02-4931-AEF7-CB4D5E0B49EA}" type="parTrans" cxnId="{C9564E90-CA94-4631-B988-C4C313E5B846}">
      <dgm:prSet/>
      <dgm:spPr/>
      <dgm:t>
        <a:bodyPr/>
        <a:lstStyle/>
        <a:p>
          <a:endParaRPr lang="tr-TR"/>
        </a:p>
      </dgm:t>
    </dgm:pt>
    <dgm:pt modelId="{2B4D4138-498A-482A-8881-14B8B74768B2}" type="sibTrans" cxnId="{C9564E90-CA94-4631-B988-C4C313E5B846}">
      <dgm:prSet/>
      <dgm:spPr/>
      <dgm:t>
        <a:bodyPr/>
        <a:lstStyle/>
        <a:p>
          <a:endParaRPr lang="tr-TR"/>
        </a:p>
      </dgm:t>
    </dgm:pt>
    <dgm:pt modelId="{23A58061-2B69-40F8-B11C-15BB77C101DC}" type="pres">
      <dgm:prSet presAssocID="{31A99B84-8B3D-4BDB-9EF4-CE1544BF20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DF23D14-A2B9-4434-AD6F-DFCA31F41A14}" type="pres">
      <dgm:prSet presAssocID="{9473A5AA-1CDC-446C-B999-B46221179A56}" presName="hierRoot1" presStyleCnt="0">
        <dgm:presLayoutVars>
          <dgm:hierBranch val="init"/>
        </dgm:presLayoutVars>
      </dgm:prSet>
      <dgm:spPr/>
    </dgm:pt>
    <dgm:pt modelId="{26B5BC0C-99EB-472E-89F3-F9D5DB8B11A4}" type="pres">
      <dgm:prSet presAssocID="{9473A5AA-1CDC-446C-B999-B46221179A56}" presName="rootComposite1" presStyleCnt="0"/>
      <dgm:spPr/>
    </dgm:pt>
    <dgm:pt modelId="{206457EA-A89F-4D77-8B16-F0CC49A36019}" type="pres">
      <dgm:prSet presAssocID="{9473A5AA-1CDC-446C-B999-B46221179A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1400A6-DE43-48A5-859C-9A216B747F2F}" type="pres">
      <dgm:prSet presAssocID="{9473A5AA-1CDC-446C-B999-B46221179A5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091924F-CA3B-43B5-A929-2EF7CDC6BC46}" type="pres">
      <dgm:prSet presAssocID="{9473A5AA-1CDC-446C-B999-B46221179A56}" presName="hierChild2" presStyleCnt="0"/>
      <dgm:spPr/>
    </dgm:pt>
    <dgm:pt modelId="{435179C5-E6DA-4057-B10C-A4180AC0CA24}" type="pres">
      <dgm:prSet presAssocID="{BE121D6A-C41B-48DD-8B85-A8C37CEF82CC}" presName="Name37" presStyleLbl="parChTrans1D2" presStyleIdx="0" presStyleCnt="4"/>
      <dgm:spPr/>
      <dgm:t>
        <a:bodyPr/>
        <a:lstStyle/>
        <a:p>
          <a:endParaRPr lang="tr-TR"/>
        </a:p>
      </dgm:t>
    </dgm:pt>
    <dgm:pt modelId="{CB18C442-8904-460F-8B29-36C07AEC61D5}" type="pres">
      <dgm:prSet presAssocID="{E22636AD-E110-4FE3-8B17-F106985D6A46}" presName="hierRoot2" presStyleCnt="0">
        <dgm:presLayoutVars>
          <dgm:hierBranch val="init"/>
        </dgm:presLayoutVars>
      </dgm:prSet>
      <dgm:spPr/>
    </dgm:pt>
    <dgm:pt modelId="{2D0F587F-31FB-40FA-B2C8-2EC45DC15F3C}" type="pres">
      <dgm:prSet presAssocID="{E22636AD-E110-4FE3-8B17-F106985D6A46}" presName="rootComposite" presStyleCnt="0"/>
      <dgm:spPr/>
    </dgm:pt>
    <dgm:pt modelId="{13347630-1428-4E72-9D53-068D617530C1}" type="pres">
      <dgm:prSet presAssocID="{E22636AD-E110-4FE3-8B17-F106985D6A4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38F12C-7F92-4F71-9A9F-8845D6DFACC9}" type="pres">
      <dgm:prSet presAssocID="{E22636AD-E110-4FE3-8B17-F106985D6A46}" presName="rootConnector" presStyleLbl="node2" presStyleIdx="0" presStyleCnt="4"/>
      <dgm:spPr/>
      <dgm:t>
        <a:bodyPr/>
        <a:lstStyle/>
        <a:p>
          <a:endParaRPr lang="tr-TR"/>
        </a:p>
      </dgm:t>
    </dgm:pt>
    <dgm:pt modelId="{E942271A-0A7A-41F0-9D6D-06012CD76824}" type="pres">
      <dgm:prSet presAssocID="{E22636AD-E110-4FE3-8B17-F106985D6A46}" presName="hierChild4" presStyleCnt="0"/>
      <dgm:spPr/>
    </dgm:pt>
    <dgm:pt modelId="{0E6AE5ED-08B6-409E-9FDE-170B6C2E9837}" type="pres">
      <dgm:prSet presAssocID="{E22636AD-E110-4FE3-8B17-F106985D6A46}" presName="hierChild5" presStyleCnt="0"/>
      <dgm:spPr/>
    </dgm:pt>
    <dgm:pt modelId="{2036297C-2CA7-4FEA-944D-AB34F3170C17}" type="pres">
      <dgm:prSet presAssocID="{67657A7C-01F2-4E84-8F42-D98802B81CDE}" presName="Name37" presStyleLbl="parChTrans1D2" presStyleIdx="1" presStyleCnt="4"/>
      <dgm:spPr/>
      <dgm:t>
        <a:bodyPr/>
        <a:lstStyle/>
        <a:p>
          <a:endParaRPr lang="tr-TR"/>
        </a:p>
      </dgm:t>
    </dgm:pt>
    <dgm:pt modelId="{B409D9E2-72ED-45E1-8720-4240BBB0C6CC}" type="pres">
      <dgm:prSet presAssocID="{3905321B-F9D3-4B3E-AE55-7E0492B42348}" presName="hierRoot2" presStyleCnt="0">
        <dgm:presLayoutVars>
          <dgm:hierBranch val="init"/>
        </dgm:presLayoutVars>
      </dgm:prSet>
      <dgm:spPr/>
    </dgm:pt>
    <dgm:pt modelId="{9275B62E-827A-4321-8139-BBF9C2FF6BF5}" type="pres">
      <dgm:prSet presAssocID="{3905321B-F9D3-4B3E-AE55-7E0492B42348}" presName="rootComposite" presStyleCnt="0"/>
      <dgm:spPr/>
    </dgm:pt>
    <dgm:pt modelId="{3743678A-52DF-4F05-8702-D89FB96502CD}" type="pres">
      <dgm:prSet presAssocID="{3905321B-F9D3-4B3E-AE55-7E0492B4234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9FCEDFE-DC46-4AE9-81CB-44A23A914836}" type="pres">
      <dgm:prSet presAssocID="{3905321B-F9D3-4B3E-AE55-7E0492B42348}" presName="rootConnector" presStyleLbl="node2" presStyleIdx="1" presStyleCnt="4"/>
      <dgm:spPr/>
      <dgm:t>
        <a:bodyPr/>
        <a:lstStyle/>
        <a:p>
          <a:endParaRPr lang="tr-TR"/>
        </a:p>
      </dgm:t>
    </dgm:pt>
    <dgm:pt modelId="{ABACC4AC-D768-41AB-A8CA-F339ABF237EB}" type="pres">
      <dgm:prSet presAssocID="{3905321B-F9D3-4B3E-AE55-7E0492B42348}" presName="hierChild4" presStyleCnt="0"/>
      <dgm:spPr/>
    </dgm:pt>
    <dgm:pt modelId="{4F7056FC-D518-4117-9E5C-4E8DB59BF26B}" type="pres">
      <dgm:prSet presAssocID="{3905321B-F9D3-4B3E-AE55-7E0492B42348}" presName="hierChild5" presStyleCnt="0"/>
      <dgm:spPr/>
    </dgm:pt>
    <dgm:pt modelId="{186F7F76-2A17-4112-90CF-ED9D1B145C2B}" type="pres">
      <dgm:prSet presAssocID="{F596694E-590D-43BA-967A-135089E819F3}" presName="Name37" presStyleLbl="parChTrans1D2" presStyleIdx="2" presStyleCnt="4"/>
      <dgm:spPr/>
      <dgm:t>
        <a:bodyPr/>
        <a:lstStyle/>
        <a:p>
          <a:endParaRPr lang="tr-TR"/>
        </a:p>
      </dgm:t>
    </dgm:pt>
    <dgm:pt modelId="{0671F0E2-DD44-42C6-855B-520878E24D6F}" type="pres">
      <dgm:prSet presAssocID="{3CD5CF19-7EDF-4DCC-96B4-9FE571C3C8CE}" presName="hierRoot2" presStyleCnt="0">
        <dgm:presLayoutVars>
          <dgm:hierBranch val="init"/>
        </dgm:presLayoutVars>
      </dgm:prSet>
      <dgm:spPr/>
    </dgm:pt>
    <dgm:pt modelId="{9149784B-0E51-49F7-BDE1-ADD5284D58FA}" type="pres">
      <dgm:prSet presAssocID="{3CD5CF19-7EDF-4DCC-96B4-9FE571C3C8CE}" presName="rootComposite" presStyleCnt="0"/>
      <dgm:spPr/>
    </dgm:pt>
    <dgm:pt modelId="{5BBFAC07-7377-4F6E-BFBA-350617606125}" type="pres">
      <dgm:prSet presAssocID="{3CD5CF19-7EDF-4DCC-96B4-9FE571C3C8C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85BDA2-3117-47E8-98AA-8D8565758711}" type="pres">
      <dgm:prSet presAssocID="{3CD5CF19-7EDF-4DCC-96B4-9FE571C3C8CE}" presName="rootConnector" presStyleLbl="node2" presStyleIdx="2" presStyleCnt="4"/>
      <dgm:spPr/>
      <dgm:t>
        <a:bodyPr/>
        <a:lstStyle/>
        <a:p>
          <a:endParaRPr lang="tr-TR"/>
        </a:p>
      </dgm:t>
    </dgm:pt>
    <dgm:pt modelId="{8879F557-62C9-44C8-91A8-EA8BCACFFDE8}" type="pres">
      <dgm:prSet presAssocID="{3CD5CF19-7EDF-4DCC-96B4-9FE571C3C8CE}" presName="hierChild4" presStyleCnt="0"/>
      <dgm:spPr/>
    </dgm:pt>
    <dgm:pt modelId="{26DC30A2-8A03-487D-9739-59370DF0F9D2}" type="pres">
      <dgm:prSet presAssocID="{3CD5CF19-7EDF-4DCC-96B4-9FE571C3C8CE}" presName="hierChild5" presStyleCnt="0"/>
      <dgm:spPr/>
    </dgm:pt>
    <dgm:pt modelId="{F5C294C2-DF79-433E-B611-31CBB3101EC6}" type="pres">
      <dgm:prSet presAssocID="{C75BD4A1-2F02-4931-AEF7-CB4D5E0B49EA}" presName="Name37" presStyleLbl="parChTrans1D2" presStyleIdx="3" presStyleCnt="4"/>
      <dgm:spPr/>
      <dgm:t>
        <a:bodyPr/>
        <a:lstStyle/>
        <a:p>
          <a:endParaRPr lang="tr-TR"/>
        </a:p>
      </dgm:t>
    </dgm:pt>
    <dgm:pt modelId="{9139313B-E5DD-40CF-98A6-47536E1F2702}" type="pres">
      <dgm:prSet presAssocID="{E285E564-5A0E-4C0E-A826-4DB4DEB1FBBD}" presName="hierRoot2" presStyleCnt="0">
        <dgm:presLayoutVars>
          <dgm:hierBranch val="init"/>
        </dgm:presLayoutVars>
      </dgm:prSet>
      <dgm:spPr/>
    </dgm:pt>
    <dgm:pt modelId="{22890FDB-6BA8-4703-983C-F45AA672F54C}" type="pres">
      <dgm:prSet presAssocID="{E285E564-5A0E-4C0E-A826-4DB4DEB1FBBD}" presName="rootComposite" presStyleCnt="0"/>
      <dgm:spPr/>
    </dgm:pt>
    <dgm:pt modelId="{8522B490-0AB5-4622-860E-0C5677C5F37D}" type="pres">
      <dgm:prSet presAssocID="{E285E564-5A0E-4C0E-A826-4DB4DEB1FBB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3804132-8547-4EEC-8AD6-04A2F7794F84}" type="pres">
      <dgm:prSet presAssocID="{E285E564-5A0E-4C0E-A826-4DB4DEB1FBBD}" presName="rootConnector" presStyleLbl="node2" presStyleIdx="3" presStyleCnt="4"/>
      <dgm:spPr/>
      <dgm:t>
        <a:bodyPr/>
        <a:lstStyle/>
        <a:p>
          <a:endParaRPr lang="tr-TR"/>
        </a:p>
      </dgm:t>
    </dgm:pt>
    <dgm:pt modelId="{15092BDC-E1F5-41A1-B777-3F549D4A60E5}" type="pres">
      <dgm:prSet presAssocID="{E285E564-5A0E-4C0E-A826-4DB4DEB1FBBD}" presName="hierChild4" presStyleCnt="0"/>
      <dgm:spPr/>
    </dgm:pt>
    <dgm:pt modelId="{0067613B-2F82-4CFD-9FB3-F6D694FEB9D2}" type="pres">
      <dgm:prSet presAssocID="{E285E564-5A0E-4C0E-A826-4DB4DEB1FBBD}" presName="hierChild5" presStyleCnt="0"/>
      <dgm:spPr/>
    </dgm:pt>
    <dgm:pt modelId="{53B6E335-82AA-472E-9C5E-14B334560060}" type="pres">
      <dgm:prSet presAssocID="{9473A5AA-1CDC-446C-B999-B46221179A56}" presName="hierChild3" presStyleCnt="0"/>
      <dgm:spPr/>
    </dgm:pt>
  </dgm:ptLst>
  <dgm:cxnLst>
    <dgm:cxn modelId="{7F4D800F-BAEA-42AA-BEC6-1ACAD02286C9}" type="presOf" srcId="{31A99B84-8B3D-4BDB-9EF4-CE1544BF20E8}" destId="{23A58061-2B69-40F8-B11C-15BB77C101DC}" srcOrd="0" destOrd="0" presId="urn:microsoft.com/office/officeart/2005/8/layout/orgChart1"/>
    <dgm:cxn modelId="{D46FEDC9-C7B9-4C24-8D9E-45C171CE603F}" type="presOf" srcId="{BE121D6A-C41B-48DD-8B85-A8C37CEF82CC}" destId="{435179C5-E6DA-4057-B10C-A4180AC0CA24}" srcOrd="0" destOrd="0" presId="urn:microsoft.com/office/officeart/2005/8/layout/orgChart1"/>
    <dgm:cxn modelId="{A96E251F-EE8B-4D50-8D98-93557E96794C}" type="presOf" srcId="{3905321B-F9D3-4B3E-AE55-7E0492B42348}" destId="{19FCEDFE-DC46-4AE9-81CB-44A23A914836}" srcOrd="1" destOrd="0" presId="urn:microsoft.com/office/officeart/2005/8/layout/orgChart1"/>
    <dgm:cxn modelId="{A72FC527-D7DC-46D1-9CC3-F5DC78121113}" type="presOf" srcId="{3CD5CF19-7EDF-4DCC-96B4-9FE571C3C8CE}" destId="{5BBFAC07-7377-4F6E-BFBA-350617606125}" srcOrd="0" destOrd="0" presId="urn:microsoft.com/office/officeart/2005/8/layout/orgChart1"/>
    <dgm:cxn modelId="{C9564E90-CA94-4631-B988-C4C313E5B846}" srcId="{9473A5AA-1CDC-446C-B999-B46221179A56}" destId="{E285E564-5A0E-4C0E-A826-4DB4DEB1FBBD}" srcOrd="3" destOrd="0" parTransId="{C75BD4A1-2F02-4931-AEF7-CB4D5E0B49EA}" sibTransId="{2B4D4138-498A-482A-8881-14B8B74768B2}"/>
    <dgm:cxn modelId="{3FF7C9F2-1C02-4741-A698-212CFAF378F5}" type="presOf" srcId="{9473A5AA-1CDC-446C-B999-B46221179A56}" destId="{C11400A6-DE43-48A5-859C-9A216B747F2F}" srcOrd="1" destOrd="0" presId="urn:microsoft.com/office/officeart/2005/8/layout/orgChart1"/>
    <dgm:cxn modelId="{FFD4419E-C7B2-40B1-A30D-12EC95648C34}" type="presOf" srcId="{9473A5AA-1CDC-446C-B999-B46221179A56}" destId="{206457EA-A89F-4D77-8B16-F0CC49A36019}" srcOrd="0" destOrd="0" presId="urn:microsoft.com/office/officeart/2005/8/layout/orgChart1"/>
    <dgm:cxn modelId="{43FFF402-08B4-496D-B6CC-7F24656F82C0}" type="presOf" srcId="{F596694E-590D-43BA-967A-135089E819F3}" destId="{186F7F76-2A17-4112-90CF-ED9D1B145C2B}" srcOrd="0" destOrd="0" presId="urn:microsoft.com/office/officeart/2005/8/layout/orgChart1"/>
    <dgm:cxn modelId="{92EFF1D8-CF4E-4311-9C90-FE0B5E41DA9C}" type="presOf" srcId="{3905321B-F9D3-4B3E-AE55-7E0492B42348}" destId="{3743678A-52DF-4F05-8702-D89FB96502CD}" srcOrd="0" destOrd="0" presId="urn:microsoft.com/office/officeart/2005/8/layout/orgChart1"/>
    <dgm:cxn modelId="{4C22AC1A-EAC9-4E05-9228-A6E9DFF7C115}" srcId="{9473A5AA-1CDC-446C-B999-B46221179A56}" destId="{3CD5CF19-7EDF-4DCC-96B4-9FE571C3C8CE}" srcOrd="2" destOrd="0" parTransId="{F596694E-590D-43BA-967A-135089E819F3}" sibTransId="{F5B44E1B-A7E2-4766-B262-E2E74B1A92C6}"/>
    <dgm:cxn modelId="{25B727D4-9D11-418B-86A5-82F2595BB2D5}" type="presOf" srcId="{E22636AD-E110-4FE3-8B17-F106985D6A46}" destId="{8238F12C-7F92-4F71-9A9F-8845D6DFACC9}" srcOrd="1" destOrd="0" presId="urn:microsoft.com/office/officeart/2005/8/layout/orgChart1"/>
    <dgm:cxn modelId="{CF463BB7-1950-4E3A-98D0-CA706B8B4BEB}" srcId="{9473A5AA-1CDC-446C-B999-B46221179A56}" destId="{3905321B-F9D3-4B3E-AE55-7E0492B42348}" srcOrd="1" destOrd="0" parTransId="{67657A7C-01F2-4E84-8F42-D98802B81CDE}" sibTransId="{8A862531-E873-4B41-8209-CEC6A6BEE00B}"/>
    <dgm:cxn modelId="{4CC12C3D-73DD-47FC-AC7A-77F4A32B44F1}" type="presOf" srcId="{E22636AD-E110-4FE3-8B17-F106985D6A46}" destId="{13347630-1428-4E72-9D53-068D617530C1}" srcOrd="0" destOrd="0" presId="urn:microsoft.com/office/officeart/2005/8/layout/orgChart1"/>
    <dgm:cxn modelId="{8901969B-A3E5-40DF-A56B-75282DED79B3}" type="presOf" srcId="{E285E564-5A0E-4C0E-A826-4DB4DEB1FBBD}" destId="{B3804132-8547-4EEC-8AD6-04A2F7794F84}" srcOrd="1" destOrd="0" presId="urn:microsoft.com/office/officeart/2005/8/layout/orgChart1"/>
    <dgm:cxn modelId="{BBA0A48E-BBF5-4910-92A5-B3575EA3274E}" srcId="{9473A5AA-1CDC-446C-B999-B46221179A56}" destId="{E22636AD-E110-4FE3-8B17-F106985D6A46}" srcOrd="0" destOrd="0" parTransId="{BE121D6A-C41B-48DD-8B85-A8C37CEF82CC}" sibTransId="{223683AB-21A7-4FE1-8C03-17D255FACA4D}"/>
    <dgm:cxn modelId="{971BE60C-9A6A-4728-BF40-A70A83937F5B}" type="presOf" srcId="{E285E564-5A0E-4C0E-A826-4DB4DEB1FBBD}" destId="{8522B490-0AB5-4622-860E-0C5677C5F37D}" srcOrd="0" destOrd="0" presId="urn:microsoft.com/office/officeart/2005/8/layout/orgChart1"/>
    <dgm:cxn modelId="{0E08BA49-E511-4718-AB5D-A4F394FE589E}" type="presOf" srcId="{67657A7C-01F2-4E84-8F42-D98802B81CDE}" destId="{2036297C-2CA7-4FEA-944D-AB34F3170C17}" srcOrd="0" destOrd="0" presId="urn:microsoft.com/office/officeart/2005/8/layout/orgChart1"/>
    <dgm:cxn modelId="{CA1FBA2E-A95F-4C77-B29D-A2ECE67CD322}" type="presOf" srcId="{3CD5CF19-7EDF-4DCC-96B4-9FE571C3C8CE}" destId="{8085BDA2-3117-47E8-98AA-8D8565758711}" srcOrd="1" destOrd="0" presId="urn:microsoft.com/office/officeart/2005/8/layout/orgChart1"/>
    <dgm:cxn modelId="{6952F137-556A-4332-AFA6-61068DE16463}" srcId="{31A99B84-8B3D-4BDB-9EF4-CE1544BF20E8}" destId="{9473A5AA-1CDC-446C-B999-B46221179A56}" srcOrd="0" destOrd="0" parTransId="{4B9A97EA-6918-43AD-88A8-D099DA8F3662}" sibTransId="{F976669B-CAEE-4DF6-8F99-E4FBF8F63C6F}"/>
    <dgm:cxn modelId="{0877590C-A43A-4E79-8F91-78D481FE64B9}" type="presOf" srcId="{C75BD4A1-2F02-4931-AEF7-CB4D5E0B49EA}" destId="{F5C294C2-DF79-433E-B611-31CBB3101EC6}" srcOrd="0" destOrd="0" presId="urn:microsoft.com/office/officeart/2005/8/layout/orgChart1"/>
    <dgm:cxn modelId="{A805BB6D-F549-4400-B453-C023F9FFCC4E}" type="presParOf" srcId="{23A58061-2B69-40F8-B11C-15BB77C101DC}" destId="{3DF23D14-A2B9-4434-AD6F-DFCA31F41A14}" srcOrd="0" destOrd="0" presId="urn:microsoft.com/office/officeart/2005/8/layout/orgChart1"/>
    <dgm:cxn modelId="{62B27CA7-8D53-4A39-88CD-21217961CB3A}" type="presParOf" srcId="{3DF23D14-A2B9-4434-AD6F-DFCA31F41A14}" destId="{26B5BC0C-99EB-472E-89F3-F9D5DB8B11A4}" srcOrd="0" destOrd="0" presId="urn:microsoft.com/office/officeart/2005/8/layout/orgChart1"/>
    <dgm:cxn modelId="{DC0E6EDF-3730-4FA5-93F8-5B3707C6D99E}" type="presParOf" srcId="{26B5BC0C-99EB-472E-89F3-F9D5DB8B11A4}" destId="{206457EA-A89F-4D77-8B16-F0CC49A36019}" srcOrd="0" destOrd="0" presId="urn:microsoft.com/office/officeart/2005/8/layout/orgChart1"/>
    <dgm:cxn modelId="{5307A413-54E5-4EE4-8848-EEAB3596E5CA}" type="presParOf" srcId="{26B5BC0C-99EB-472E-89F3-F9D5DB8B11A4}" destId="{C11400A6-DE43-48A5-859C-9A216B747F2F}" srcOrd="1" destOrd="0" presId="urn:microsoft.com/office/officeart/2005/8/layout/orgChart1"/>
    <dgm:cxn modelId="{FDF2056F-0969-4BD2-B5FC-F8BC3B3E2D84}" type="presParOf" srcId="{3DF23D14-A2B9-4434-AD6F-DFCA31F41A14}" destId="{A091924F-CA3B-43B5-A929-2EF7CDC6BC46}" srcOrd="1" destOrd="0" presId="urn:microsoft.com/office/officeart/2005/8/layout/orgChart1"/>
    <dgm:cxn modelId="{1C830DD2-70D6-4448-AB90-D57167274677}" type="presParOf" srcId="{A091924F-CA3B-43B5-A929-2EF7CDC6BC46}" destId="{435179C5-E6DA-4057-B10C-A4180AC0CA24}" srcOrd="0" destOrd="0" presId="urn:microsoft.com/office/officeart/2005/8/layout/orgChart1"/>
    <dgm:cxn modelId="{E2DACCA2-BBC9-41B8-AA46-089CCCC05E66}" type="presParOf" srcId="{A091924F-CA3B-43B5-A929-2EF7CDC6BC46}" destId="{CB18C442-8904-460F-8B29-36C07AEC61D5}" srcOrd="1" destOrd="0" presId="urn:microsoft.com/office/officeart/2005/8/layout/orgChart1"/>
    <dgm:cxn modelId="{C00B2EB2-0999-49A2-B0FF-68681D7DDF6E}" type="presParOf" srcId="{CB18C442-8904-460F-8B29-36C07AEC61D5}" destId="{2D0F587F-31FB-40FA-B2C8-2EC45DC15F3C}" srcOrd="0" destOrd="0" presId="urn:microsoft.com/office/officeart/2005/8/layout/orgChart1"/>
    <dgm:cxn modelId="{6AE1E5A3-C8B6-4AC6-B980-F587DCB73400}" type="presParOf" srcId="{2D0F587F-31FB-40FA-B2C8-2EC45DC15F3C}" destId="{13347630-1428-4E72-9D53-068D617530C1}" srcOrd="0" destOrd="0" presId="urn:microsoft.com/office/officeart/2005/8/layout/orgChart1"/>
    <dgm:cxn modelId="{D5F67001-6CB0-4E71-BC9E-20107862D039}" type="presParOf" srcId="{2D0F587F-31FB-40FA-B2C8-2EC45DC15F3C}" destId="{8238F12C-7F92-4F71-9A9F-8845D6DFACC9}" srcOrd="1" destOrd="0" presId="urn:microsoft.com/office/officeart/2005/8/layout/orgChart1"/>
    <dgm:cxn modelId="{FAA62B9F-2189-49EB-B7B5-6B78876CD598}" type="presParOf" srcId="{CB18C442-8904-460F-8B29-36C07AEC61D5}" destId="{E942271A-0A7A-41F0-9D6D-06012CD76824}" srcOrd="1" destOrd="0" presId="urn:microsoft.com/office/officeart/2005/8/layout/orgChart1"/>
    <dgm:cxn modelId="{0C96E27E-73C9-4BE0-A4AC-E89A7EB11B88}" type="presParOf" srcId="{CB18C442-8904-460F-8B29-36C07AEC61D5}" destId="{0E6AE5ED-08B6-409E-9FDE-170B6C2E9837}" srcOrd="2" destOrd="0" presId="urn:microsoft.com/office/officeart/2005/8/layout/orgChart1"/>
    <dgm:cxn modelId="{FCCBA586-0B4D-4DF3-84E4-0CEB75BE7001}" type="presParOf" srcId="{A091924F-CA3B-43B5-A929-2EF7CDC6BC46}" destId="{2036297C-2CA7-4FEA-944D-AB34F3170C17}" srcOrd="2" destOrd="0" presId="urn:microsoft.com/office/officeart/2005/8/layout/orgChart1"/>
    <dgm:cxn modelId="{E219A47B-6388-4DF3-AD81-66F7C0651A05}" type="presParOf" srcId="{A091924F-CA3B-43B5-A929-2EF7CDC6BC46}" destId="{B409D9E2-72ED-45E1-8720-4240BBB0C6CC}" srcOrd="3" destOrd="0" presId="urn:microsoft.com/office/officeart/2005/8/layout/orgChart1"/>
    <dgm:cxn modelId="{740F348F-8601-4319-9D6D-42E13C9C306C}" type="presParOf" srcId="{B409D9E2-72ED-45E1-8720-4240BBB0C6CC}" destId="{9275B62E-827A-4321-8139-BBF9C2FF6BF5}" srcOrd="0" destOrd="0" presId="urn:microsoft.com/office/officeart/2005/8/layout/orgChart1"/>
    <dgm:cxn modelId="{7673057A-D62B-4A0A-91F3-A858651A3733}" type="presParOf" srcId="{9275B62E-827A-4321-8139-BBF9C2FF6BF5}" destId="{3743678A-52DF-4F05-8702-D89FB96502CD}" srcOrd="0" destOrd="0" presId="urn:microsoft.com/office/officeart/2005/8/layout/orgChart1"/>
    <dgm:cxn modelId="{6973EE78-5281-44F6-9DB1-9EC5401CA64B}" type="presParOf" srcId="{9275B62E-827A-4321-8139-BBF9C2FF6BF5}" destId="{19FCEDFE-DC46-4AE9-81CB-44A23A914836}" srcOrd="1" destOrd="0" presId="urn:microsoft.com/office/officeart/2005/8/layout/orgChart1"/>
    <dgm:cxn modelId="{D6757E7C-046C-4504-A41E-9F68EC001064}" type="presParOf" srcId="{B409D9E2-72ED-45E1-8720-4240BBB0C6CC}" destId="{ABACC4AC-D768-41AB-A8CA-F339ABF237EB}" srcOrd="1" destOrd="0" presId="urn:microsoft.com/office/officeart/2005/8/layout/orgChart1"/>
    <dgm:cxn modelId="{859E4736-F8B1-4167-A224-44129567B630}" type="presParOf" srcId="{B409D9E2-72ED-45E1-8720-4240BBB0C6CC}" destId="{4F7056FC-D518-4117-9E5C-4E8DB59BF26B}" srcOrd="2" destOrd="0" presId="urn:microsoft.com/office/officeart/2005/8/layout/orgChart1"/>
    <dgm:cxn modelId="{9B2B189C-0BA4-490E-84EA-D6A5F1B87DCA}" type="presParOf" srcId="{A091924F-CA3B-43B5-A929-2EF7CDC6BC46}" destId="{186F7F76-2A17-4112-90CF-ED9D1B145C2B}" srcOrd="4" destOrd="0" presId="urn:microsoft.com/office/officeart/2005/8/layout/orgChart1"/>
    <dgm:cxn modelId="{2515FB90-375C-439B-B055-4D019F50766A}" type="presParOf" srcId="{A091924F-CA3B-43B5-A929-2EF7CDC6BC46}" destId="{0671F0E2-DD44-42C6-855B-520878E24D6F}" srcOrd="5" destOrd="0" presId="urn:microsoft.com/office/officeart/2005/8/layout/orgChart1"/>
    <dgm:cxn modelId="{FBC73432-317E-40A7-8A4B-C738D6F02B24}" type="presParOf" srcId="{0671F0E2-DD44-42C6-855B-520878E24D6F}" destId="{9149784B-0E51-49F7-BDE1-ADD5284D58FA}" srcOrd="0" destOrd="0" presId="urn:microsoft.com/office/officeart/2005/8/layout/orgChart1"/>
    <dgm:cxn modelId="{74AE954B-5554-4FAF-8E2C-73F67D17CB71}" type="presParOf" srcId="{9149784B-0E51-49F7-BDE1-ADD5284D58FA}" destId="{5BBFAC07-7377-4F6E-BFBA-350617606125}" srcOrd="0" destOrd="0" presId="urn:microsoft.com/office/officeart/2005/8/layout/orgChart1"/>
    <dgm:cxn modelId="{12843761-5874-422A-81BB-B0EA445997D0}" type="presParOf" srcId="{9149784B-0E51-49F7-BDE1-ADD5284D58FA}" destId="{8085BDA2-3117-47E8-98AA-8D8565758711}" srcOrd="1" destOrd="0" presId="urn:microsoft.com/office/officeart/2005/8/layout/orgChart1"/>
    <dgm:cxn modelId="{79D987F6-7555-4582-B089-33A6E7755C98}" type="presParOf" srcId="{0671F0E2-DD44-42C6-855B-520878E24D6F}" destId="{8879F557-62C9-44C8-91A8-EA8BCACFFDE8}" srcOrd="1" destOrd="0" presId="urn:microsoft.com/office/officeart/2005/8/layout/orgChart1"/>
    <dgm:cxn modelId="{1C7F934B-989B-4607-B9EF-157898124701}" type="presParOf" srcId="{0671F0E2-DD44-42C6-855B-520878E24D6F}" destId="{26DC30A2-8A03-487D-9739-59370DF0F9D2}" srcOrd="2" destOrd="0" presId="urn:microsoft.com/office/officeart/2005/8/layout/orgChart1"/>
    <dgm:cxn modelId="{9637CF39-C8A0-44DB-90D9-0F199E9FF996}" type="presParOf" srcId="{A091924F-CA3B-43B5-A929-2EF7CDC6BC46}" destId="{F5C294C2-DF79-433E-B611-31CBB3101EC6}" srcOrd="6" destOrd="0" presId="urn:microsoft.com/office/officeart/2005/8/layout/orgChart1"/>
    <dgm:cxn modelId="{1012E98D-D624-4E4D-A02A-72A7664AE85F}" type="presParOf" srcId="{A091924F-CA3B-43B5-A929-2EF7CDC6BC46}" destId="{9139313B-E5DD-40CF-98A6-47536E1F2702}" srcOrd="7" destOrd="0" presId="urn:microsoft.com/office/officeart/2005/8/layout/orgChart1"/>
    <dgm:cxn modelId="{33EA0DB6-23C1-4F5F-B113-133B5125D23F}" type="presParOf" srcId="{9139313B-E5DD-40CF-98A6-47536E1F2702}" destId="{22890FDB-6BA8-4703-983C-F45AA672F54C}" srcOrd="0" destOrd="0" presId="urn:microsoft.com/office/officeart/2005/8/layout/orgChart1"/>
    <dgm:cxn modelId="{8DB9B17F-0F79-40D3-BA5A-59810397CA43}" type="presParOf" srcId="{22890FDB-6BA8-4703-983C-F45AA672F54C}" destId="{8522B490-0AB5-4622-860E-0C5677C5F37D}" srcOrd="0" destOrd="0" presId="urn:microsoft.com/office/officeart/2005/8/layout/orgChart1"/>
    <dgm:cxn modelId="{EEDCABF8-C36E-4D3E-B4FC-49A239CF20D5}" type="presParOf" srcId="{22890FDB-6BA8-4703-983C-F45AA672F54C}" destId="{B3804132-8547-4EEC-8AD6-04A2F7794F84}" srcOrd="1" destOrd="0" presId="urn:microsoft.com/office/officeart/2005/8/layout/orgChart1"/>
    <dgm:cxn modelId="{FB7A395B-BB90-4840-B832-34D6AA15B58B}" type="presParOf" srcId="{9139313B-E5DD-40CF-98A6-47536E1F2702}" destId="{15092BDC-E1F5-41A1-B777-3F549D4A60E5}" srcOrd="1" destOrd="0" presId="urn:microsoft.com/office/officeart/2005/8/layout/orgChart1"/>
    <dgm:cxn modelId="{ED612EA2-A3B3-4C71-9939-13A1A0F1A8A6}" type="presParOf" srcId="{9139313B-E5DD-40CF-98A6-47536E1F2702}" destId="{0067613B-2F82-4CFD-9FB3-F6D694FEB9D2}" srcOrd="2" destOrd="0" presId="urn:microsoft.com/office/officeart/2005/8/layout/orgChart1"/>
    <dgm:cxn modelId="{81F04497-ECAB-4C98-A75D-B95569DAEED4}" type="presParOf" srcId="{3DF23D14-A2B9-4434-AD6F-DFCA31F41A14}" destId="{53B6E335-82AA-472E-9C5E-14B3345600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2DEC3-E77E-4F56-A411-069F0FABACAA}">
      <dsp:nvSpPr>
        <dsp:cNvPr id="0" name=""/>
        <dsp:cNvSpPr/>
      </dsp:nvSpPr>
      <dsp:spPr>
        <a:xfrm>
          <a:off x="4780508" y="3155332"/>
          <a:ext cx="390952" cy="119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8922"/>
              </a:lnTo>
              <a:lnTo>
                <a:pt x="390952" y="1198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62A8E-2CBF-42BE-BB6E-A81E8DDD0882}">
      <dsp:nvSpPr>
        <dsp:cNvPr id="0" name=""/>
        <dsp:cNvSpPr/>
      </dsp:nvSpPr>
      <dsp:spPr>
        <a:xfrm>
          <a:off x="4246205" y="1304822"/>
          <a:ext cx="1576843" cy="547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67"/>
              </a:lnTo>
              <a:lnTo>
                <a:pt x="1576843" y="273667"/>
              </a:lnTo>
              <a:lnTo>
                <a:pt x="1576843" y="547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6297C-2CA7-4FEA-944D-AB34F3170C17}">
      <dsp:nvSpPr>
        <dsp:cNvPr id="0" name=""/>
        <dsp:cNvSpPr/>
      </dsp:nvSpPr>
      <dsp:spPr>
        <a:xfrm>
          <a:off x="1626821" y="3155332"/>
          <a:ext cx="390952" cy="3049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432"/>
              </a:lnTo>
              <a:lnTo>
                <a:pt x="390952" y="3049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179C5-E6DA-4057-B10C-A4180AC0CA24}">
      <dsp:nvSpPr>
        <dsp:cNvPr id="0" name=""/>
        <dsp:cNvSpPr/>
      </dsp:nvSpPr>
      <dsp:spPr>
        <a:xfrm>
          <a:off x="1626821" y="3155332"/>
          <a:ext cx="390952" cy="119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8922"/>
              </a:lnTo>
              <a:lnTo>
                <a:pt x="390952" y="1198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BE9D5-23D9-4CBE-878F-CAB9D519BB5A}">
      <dsp:nvSpPr>
        <dsp:cNvPr id="0" name=""/>
        <dsp:cNvSpPr/>
      </dsp:nvSpPr>
      <dsp:spPr>
        <a:xfrm>
          <a:off x="2669362" y="1304822"/>
          <a:ext cx="1576843" cy="547334"/>
        </a:xfrm>
        <a:custGeom>
          <a:avLst/>
          <a:gdLst/>
          <a:ahLst/>
          <a:cxnLst/>
          <a:rect l="0" t="0" r="0" b="0"/>
          <a:pathLst>
            <a:path>
              <a:moveTo>
                <a:pt x="1576843" y="0"/>
              </a:moveTo>
              <a:lnTo>
                <a:pt x="1576843" y="273667"/>
              </a:lnTo>
              <a:lnTo>
                <a:pt x="0" y="273667"/>
              </a:lnTo>
              <a:lnTo>
                <a:pt x="0" y="547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457EA-A89F-4D77-8B16-F0CC49A36019}">
      <dsp:nvSpPr>
        <dsp:cNvPr id="0" name=""/>
        <dsp:cNvSpPr/>
      </dsp:nvSpPr>
      <dsp:spPr>
        <a:xfrm>
          <a:off x="2943029" y="1646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Birinci Trimester Taraması</a:t>
          </a:r>
          <a:endParaRPr lang="tr-TR" sz="2500" kern="1200"/>
        </a:p>
      </dsp:txBody>
      <dsp:txXfrm>
        <a:off x="2943029" y="1646"/>
        <a:ext cx="2606352" cy="1303176"/>
      </dsp:txXfrm>
    </dsp:sp>
    <dsp:sp modelId="{CAA1F479-77D9-4894-B022-3C0111255107}">
      <dsp:nvSpPr>
        <dsp:cNvPr id="0" name=""/>
        <dsp:cNvSpPr/>
      </dsp:nvSpPr>
      <dsp:spPr>
        <a:xfrm>
          <a:off x="1366186" y="1852156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Biyokimysal Testler</a:t>
          </a:r>
          <a:endParaRPr lang="tr-TR" sz="2500" kern="1200"/>
        </a:p>
      </dsp:txBody>
      <dsp:txXfrm>
        <a:off x="1366186" y="1852156"/>
        <a:ext cx="2606352" cy="1303176"/>
      </dsp:txXfrm>
    </dsp:sp>
    <dsp:sp modelId="{13347630-1428-4E72-9D53-068D617530C1}">
      <dsp:nvSpPr>
        <dsp:cNvPr id="0" name=""/>
        <dsp:cNvSpPr/>
      </dsp:nvSpPr>
      <dsp:spPr>
        <a:xfrm>
          <a:off x="2017774" y="3702667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PAPP-A</a:t>
          </a:r>
          <a:endParaRPr lang="tr-TR" sz="2500" kern="1200"/>
        </a:p>
      </dsp:txBody>
      <dsp:txXfrm>
        <a:off x="2017774" y="3702667"/>
        <a:ext cx="2606352" cy="1303176"/>
      </dsp:txXfrm>
    </dsp:sp>
    <dsp:sp modelId="{3743678A-52DF-4F05-8702-D89FB96502CD}">
      <dsp:nvSpPr>
        <dsp:cNvPr id="0" name=""/>
        <dsp:cNvSpPr/>
      </dsp:nvSpPr>
      <dsp:spPr>
        <a:xfrm>
          <a:off x="2017774" y="5553177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hCG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(</a:t>
          </a:r>
          <a:r>
            <a:rPr lang="en-US" sz="2500" kern="1200" smtClean="0"/>
            <a:t>free beta </a:t>
          </a:r>
          <a:r>
            <a:rPr lang="tr-TR" sz="2500" kern="1200" smtClean="0"/>
            <a:t>hCG</a:t>
          </a:r>
          <a:r>
            <a:rPr lang="en-US" sz="2500" kern="1200" smtClean="0"/>
            <a:t> </a:t>
          </a:r>
          <a:r>
            <a:rPr lang="tr-TR" sz="2500" kern="1200" smtClean="0"/>
            <a:t>veya</a:t>
          </a:r>
          <a:r>
            <a:rPr lang="en-US" sz="2500" kern="1200" smtClean="0"/>
            <a:t> total </a:t>
          </a:r>
          <a:r>
            <a:rPr lang="tr-TR" sz="2500" kern="1200" smtClean="0"/>
            <a:t>beta </a:t>
          </a:r>
          <a:r>
            <a:rPr lang="en-US" sz="2500" kern="1200" smtClean="0"/>
            <a:t>hCG</a:t>
          </a:r>
          <a:r>
            <a:rPr lang="tr-TR" sz="2500" kern="1200" smtClean="0"/>
            <a:t>)</a:t>
          </a:r>
          <a:endParaRPr lang="tr-TR" sz="2500" kern="1200"/>
        </a:p>
      </dsp:txBody>
      <dsp:txXfrm>
        <a:off x="2017774" y="5553177"/>
        <a:ext cx="2606352" cy="1303176"/>
      </dsp:txXfrm>
    </dsp:sp>
    <dsp:sp modelId="{027504A7-AAA6-4FE3-B2FD-FCDD27430824}">
      <dsp:nvSpPr>
        <dsp:cNvPr id="0" name=""/>
        <dsp:cNvSpPr/>
      </dsp:nvSpPr>
      <dsp:spPr>
        <a:xfrm>
          <a:off x="4519872" y="1852156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Ultrason Verileri</a:t>
          </a:r>
          <a:endParaRPr lang="tr-TR" sz="2500" kern="1200"/>
        </a:p>
      </dsp:txBody>
      <dsp:txXfrm>
        <a:off x="4519872" y="1852156"/>
        <a:ext cx="2606352" cy="1303176"/>
      </dsp:txXfrm>
    </dsp:sp>
    <dsp:sp modelId="{E8E5CE9C-F8BD-49BF-BFA3-F08803163097}">
      <dsp:nvSpPr>
        <dsp:cNvPr id="0" name=""/>
        <dsp:cNvSpPr/>
      </dsp:nvSpPr>
      <dsp:spPr>
        <a:xfrm>
          <a:off x="5171461" y="3702667"/>
          <a:ext cx="2606352" cy="1303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0" i="0" kern="1200" smtClean="0"/>
            <a:t>Ense kalınlığı 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0" i="0" kern="1200" smtClean="0"/>
            <a:t>(nuchal translucency, NT)</a:t>
          </a:r>
          <a:endParaRPr lang="tr-TR" sz="2500" b="0" kern="1200"/>
        </a:p>
      </dsp:txBody>
      <dsp:txXfrm>
        <a:off x="5171461" y="3702667"/>
        <a:ext cx="2606352" cy="13031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C294C2-DF79-433E-B611-31CBB3101EC6}">
      <dsp:nvSpPr>
        <dsp:cNvPr id="0" name=""/>
        <dsp:cNvSpPr/>
      </dsp:nvSpPr>
      <dsp:spPr>
        <a:xfrm>
          <a:off x="4572000" y="3221845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3580818" y="207154"/>
              </a:lnTo>
              <a:lnTo>
                <a:pt x="3580818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F7F76-2A17-4112-90CF-ED9D1B145C2B}">
      <dsp:nvSpPr>
        <dsp:cNvPr id="0" name=""/>
        <dsp:cNvSpPr/>
      </dsp:nvSpPr>
      <dsp:spPr>
        <a:xfrm>
          <a:off x="4572000" y="3221845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1193606" y="207154"/>
              </a:lnTo>
              <a:lnTo>
                <a:pt x="1193606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6297C-2CA7-4FEA-944D-AB34F3170C17}">
      <dsp:nvSpPr>
        <dsp:cNvPr id="0" name=""/>
        <dsp:cNvSpPr/>
      </dsp:nvSpPr>
      <dsp:spPr>
        <a:xfrm>
          <a:off x="3378393" y="3221845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179C5-E6DA-4057-B10C-A4180AC0CA24}">
      <dsp:nvSpPr>
        <dsp:cNvPr id="0" name=""/>
        <dsp:cNvSpPr/>
      </dsp:nvSpPr>
      <dsp:spPr>
        <a:xfrm>
          <a:off x="991181" y="3221845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457EA-A89F-4D77-8B16-F0CC49A36019}">
      <dsp:nvSpPr>
        <dsp:cNvPr id="0" name=""/>
        <dsp:cNvSpPr/>
      </dsp:nvSpPr>
      <dsp:spPr>
        <a:xfrm>
          <a:off x="3585548" y="2235393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İkinci Trimester Taraması</a:t>
          </a:r>
          <a:endParaRPr lang="tr-TR" sz="2300" kern="1200"/>
        </a:p>
      </dsp:txBody>
      <dsp:txXfrm>
        <a:off x="3585548" y="2235393"/>
        <a:ext cx="1972902" cy="986451"/>
      </dsp:txXfrm>
    </dsp:sp>
    <dsp:sp modelId="{13347630-1428-4E72-9D53-068D617530C1}">
      <dsp:nvSpPr>
        <dsp:cNvPr id="0" name=""/>
        <dsp:cNvSpPr/>
      </dsp:nvSpPr>
      <dsp:spPr>
        <a:xfrm>
          <a:off x="4729" y="3636154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Alfa-fetoprotein (AFP)</a:t>
          </a:r>
          <a:endParaRPr lang="tr-TR" sz="2300" kern="1200"/>
        </a:p>
      </dsp:txBody>
      <dsp:txXfrm>
        <a:off x="4729" y="3636154"/>
        <a:ext cx="1972902" cy="986451"/>
      </dsp:txXfrm>
    </dsp:sp>
    <dsp:sp modelId="{3743678A-52DF-4F05-8702-D89FB96502CD}">
      <dsp:nvSpPr>
        <dsp:cNvPr id="0" name=""/>
        <dsp:cNvSpPr/>
      </dsp:nvSpPr>
      <dsp:spPr>
        <a:xfrm>
          <a:off x="2391942" y="3636154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hCG</a:t>
          </a:r>
        </a:p>
      </dsp:txBody>
      <dsp:txXfrm>
        <a:off x="2391942" y="3636154"/>
        <a:ext cx="1972902" cy="986451"/>
      </dsp:txXfrm>
    </dsp:sp>
    <dsp:sp modelId="{5BBFAC07-7377-4F6E-BFBA-350617606125}">
      <dsp:nvSpPr>
        <dsp:cNvPr id="0" name=""/>
        <dsp:cNvSpPr/>
      </dsp:nvSpPr>
      <dsp:spPr>
        <a:xfrm>
          <a:off x="4779154" y="3636154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Unkonjuge östriol (uE</a:t>
          </a:r>
          <a:r>
            <a:rPr lang="tr-TR" sz="2300" kern="1200" baseline="-25000" smtClean="0"/>
            <a:t>3</a:t>
          </a:r>
          <a:r>
            <a:rPr lang="tr-TR" sz="2300" kern="1200" baseline="0" smtClean="0"/>
            <a:t>)</a:t>
          </a:r>
        </a:p>
      </dsp:txBody>
      <dsp:txXfrm>
        <a:off x="4779154" y="3636154"/>
        <a:ext cx="1972902" cy="986451"/>
      </dsp:txXfrm>
    </dsp:sp>
    <dsp:sp modelId="{8522B490-0AB5-4622-860E-0C5677C5F37D}">
      <dsp:nvSpPr>
        <dsp:cNvPr id="0" name=""/>
        <dsp:cNvSpPr/>
      </dsp:nvSpPr>
      <dsp:spPr>
        <a:xfrm>
          <a:off x="7166367" y="3636154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İnhibin A</a:t>
          </a:r>
        </a:p>
      </dsp:txBody>
      <dsp:txXfrm>
        <a:off x="7166367" y="3636154"/>
        <a:ext cx="1972902" cy="986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05.10.2020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Gebelikte Tarama Testleri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/>
          </a:bodyPr>
          <a:lstStyle/>
          <a:p>
            <a:r>
              <a:rPr lang="tr-TR" smtClean="0"/>
              <a:t>Sınır değerlerin üzerinde bir risk bulunması halinde sonuç pozitif (yüksek riskli) olarak rapor edilir.</a:t>
            </a:r>
          </a:p>
          <a:p>
            <a:endParaRPr lang="tr-TR" smtClean="0"/>
          </a:p>
          <a:p>
            <a:r>
              <a:rPr lang="tr-TR" smtClean="0"/>
              <a:t>Eğer ikinci trimester tarama sonucu yüksek riskli bulunursa, kesin tanı için amniyosentez tavsiye edilir. Amniyosentez ile teşhisin netleştirilmesi halinde, ebeveynler gebeliği sonlandırma kararı alabilmektedir.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smtClean="0"/>
              <a:t>MoM </a:t>
            </a:r>
            <a:br>
              <a:rPr lang="tr-TR" smtClean="0"/>
            </a:br>
            <a:r>
              <a:rPr lang="tr-TR" smtClean="0"/>
              <a:t>(</a:t>
            </a:r>
            <a:r>
              <a:rPr lang="tr-TR" b="1" smtClean="0"/>
              <a:t>multiple of the median</a:t>
            </a:r>
            <a:r>
              <a:rPr lang="tr-TR" smtClean="0"/>
              <a:t>)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160240"/>
          </a:xfrm>
        </p:spPr>
        <p:txBody>
          <a:bodyPr/>
          <a:lstStyle/>
          <a:p>
            <a:r>
              <a:rPr lang="tr-TR" smtClean="0"/>
              <a:t>Yapılan analiz sonucu elde edilen kan değerinin, gebelik haftasına/gününe göre belirlenmiş olan medyan değerlerden kaç kat saptığını gösterir.</a:t>
            </a:r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81128"/>
            <a:ext cx="804044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Riskin Yorumu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mtClean="0"/>
              <a:t>Örneğin,</a:t>
            </a:r>
            <a:r>
              <a:rPr lang="tr-TR" b="1" smtClean="0"/>
              <a:t> 1:313 </a:t>
            </a:r>
            <a:r>
              <a:rPr lang="tr-TR" smtClean="0"/>
              <a:t>risk şu anlama gelir:</a:t>
            </a:r>
          </a:p>
          <a:p>
            <a:pPr algn="ctr">
              <a:buNone/>
            </a:pPr>
            <a:r>
              <a:rPr lang="tr-TR" smtClean="0"/>
              <a:t> </a:t>
            </a:r>
          </a:p>
          <a:p>
            <a:pPr lvl="1" algn="ctr">
              <a:buNone/>
            </a:pPr>
            <a:r>
              <a:rPr lang="tr-TR" smtClean="0"/>
              <a:t>Aynı değerlere sahip 313 kadından 1’inde söz konusu hastalığa rastlanmıştır.</a:t>
            </a:r>
          </a:p>
          <a:p>
            <a:pPr lvl="1" algn="ctr">
              <a:buNone/>
            </a:pPr>
            <a:endParaRPr lang="tr-TR" smtClean="0"/>
          </a:p>
          <a:p>
            <a:pPr lvl="1" algn="ctr">
              <a:buNone/>
            </a:pPr>
            <a:r>
              <a:rPr lang="tr-TR" smtClean="0"/>
              <a:t>Geriye kalan 312’si normal bulunmuştur.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Birinci Trimester Taraması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Fetüsün, </a:t>
            </a:r>
            <a:r>
              <a:rPr lang="en-US" smtClean="0"/>
              <a:t>Down s</a:t>
            </a:r>
            <a:r>
              <a:rPr lang="tr-TR" smtClean="0"/>
              <a:t>e</a:t>
            </a:r>
            <a:r>
              <a:rPr lang="en-US" smtClean="0"/>
              <a:t>ndrom</a:t>
            </a:r>
            <a:r>
              <a:rPr lang="tr-TR" smtClean="0"/>
              <a:t>u</a:t>
            </a:r>
            <a:r>
              <a:rPr lang="en-US" smtClean="0"/>
              <a:t> (tri</a:t>
            </a:r>
            <a:r>
              <a:rPr lang="tr-TR" smtClean="0"/>
              <a:t>z</a:t>
            </a:r>
            <a:r>
              <a:rPr lang="en-US" smtClean="0"/>
              <a:t>om</a:t>
            </a:r>
            <a:r>
              <a:rPr lang="tr-TR" smtClean="0"/>
              <a:t>i</a:t>
            </a:r>
            <a:r>
              <a:rPr lang="en-US" smtClean="0"/>
              <a:t> 21) </a:t>
            </a:r>
            <a:r>
              <a:rPr lang="tr-TR" smtClean="0"/>
              <a:t>ve</a:t>
            </a:r>
            <a:r>
              <a:rPr lang="en-US" smtClean="0"/>
              <a:t> Edwards s</a:t>
            </a:r>
            <a:r>
              <a:rPr lang="tr-TR" smtClean="0"/>
              <a:t>e</a:t>
            </a:r>
            <a:r>
              <a:rPr lang="en-US" smtClean="0"/>
              <a:t>ndrom</a:t>
            </a:r>
            <a:r>
              <a:rPr lang="tr-TR" smtClean="0"/>
              <a:t>u</a:t>
            </a:r>
            <a:r>
              <a:rPr lang="en-US" smtClean="0"/>
              <a:t> (tri</a:t>
            </a:r>
            <a:r>
              <a:rPr lang="tr-TR" smtClean="0"/>
              <a:t>z</a:t>
            </a:r>
            <a:r>
              <a:rPr lang="en-US" smtClean="0"/>
              <a:t>om</a:t>
            </a:r>
            <a:r>
              <a:rPr lang="tr-TR" smtClean="0"/>
              <a:t>i</a:t>
            </a:r>
            <a:r>
              <a:rPr lang="en-US" smtClean="0"/>
              <a:t> 18)</a:t>
            </a:r>
            <a:r>
              <a:rPr lang="tr-TR" smtClean="0"/>
              <a:t> gibi kromozom bozukluklarına sahip olma riski değerlendirilir.</a:t>
            </a:r>
          </a:p>
          <a:p>
            <a:endParaRPr lang="tr-TR" smtClean="0"/>
          </a:p>
          <a:p>
            <a:r>
              <a:rPr lang="tr-TR" smtClean="0"/>
              <a:t>Genellikle 11-14. haftalar arasında yapılır.</a:t>
            </a:r>
          </a:p>
          <a:p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r>
              <a:rPr lang="tr-TR" smtClean="0"/>
              <a:t>Sınır değerlerin üzerinde bir risk bulunması halinde sonuç pozitif (yüksek riskli) olarak rapor edilir.</a:t>
            </a:r>
          </a:p>
          <a:p>
            <a:endParaRPr lang="tr-TR" smtClean="0"/>
          </a:p>
          <a:p>
            <a:r>
              <a:rPr lang="tr-TR" smtClean="0"/>
              <a:t>Eğer birinci trimester tarama sonucu yüksek riskli bulunursa, kesin tanı için koryonik villus örneklemesi </a:t>
            </a:r>
            <a:r>
              <a:rPr lang="tr-TR" smtClean="0"/>
              <a:t>(CVS) tavsiye </a:t>
            </a:r>
            <a:r>
              <a:rPr lang="tr-TR" smtClean="0"/>
              <a:t>edilir</a:t>
            </a:r>
            <a:r>
              <a:rPr lang="tr-TR" smtClean="0"/>
              <a:t>. </a:t>
            </a:r>
            <a:endParaRPr lang="tr-TR" smtClean="0"/>
          </a:p>
          <a:p>
            <a:pPr lvl="1"/>
            <a:r>
              <a:rPr lang="tr-TR" smtClean="0"/>
              <a:t>CVS: 9. haftadan itibaren</a:t>
            </a:r>
          </a:p>
          <a:p>
            <a:pPr lvl="1"/>
            <a:r>
              <a:rPr lang="tr-TR" smtClean="0"/>
              <a:t>Amniosentez: 16</a:t>
            </a:r>
            <a:r>
              <a:rPr lang="tr-TR" smtClean="0"/>
              <a:t>. </a:t>
            </a:r>
            <a:r>
              <a:rPr lang="tr-TR" smtClean="0"/>
              <a:t>haftadan itibaren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Koryonik villus örneklemesi ile teşhisin netleştirilmesi halinde, ebeveynler gebeliği sonlandırma kararı alabilmektedir</a:t>
            </a:r>
            <a:r>
              <a:rPr lang="tr-TR" smtClean="0"/>
              <a:t>. 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Down sendromlu bir bebeğin anne rahminde tespit edilmeye çalışılması ve ileri sayılabilecek haftalarda hayatının sonlandırılması etik tartışmaları beraberinde getirmektedir.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2" y="-1"/>
            <a:ext cx="9126768" cy="623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539552" y="6321077"/>
            <a:ext cx="8229600" cy="5369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mtClean="0"/>
              <a:t>Clayton Rhodes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321077"/>
            <a:ext cx="8229600" cy="5369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mtClean="0"/>
              <a:t>Elaine Fagan</a:t>
            </a:r>
          </a:p>
          <a:p>
            <a:endParaRPr lang="tr-TR"/>
          </a:p>
        </p:txBody>
      </p:sp>
      <p:pic>
        <p:nvPicPr>
          <p:cNvPr id="2050" name="Picture 2" descr="As a baby born with Edwards' syndrome (Trisomy 18), Elaine Fagan was only given days to liv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164288" cy="6156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Çiçek saksısı nasıl değiştirilir? videolu anlatım - Mynet Kadın T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5143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İkinci Trimester Taraması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tr-TR" smtClean="0"/>
              <a:t>Fetüsün, </a:t>
            </a:r>
            <a:r>
              <a:rPr lang="en-US" smtClean="0"/>
              <a:t>Down s</a:t>
            </a:r>
            <a:r>
              <a:rPr lang="tr-TR" smtClean="0"/>
              <a:t>e</a:t>
            </a:r>
            <a:r>
              <a:rPr lang="en-US" smtClean="0"/>
              <a:t>ndrom</a:t>
            </a:r>
            <a:r>
              <a:rPr lang="tr-TR" smtClean="0"/>
              <a:t>u</a:t>
            </a:r>
            <a:r>
              <a:rPr lang="en-US" smtClean="0"/>
              <a:t> (tri</a:t>
            </a:r>
            <a:r>
              <a:rPr lang="tr-TR" smtClean="0"/>
              <a:t>z</a:t>
            </a:r>
            <a:r>
              <a:rPr lang="en-US" smtClean="0"/>
              <a:t>om</a:t>
            </a:r>
            <a:r>
              <a:rPr lang="tr-TR" smtClean="0"/>
              <a:t>i</a:t>
            </a:r>
            <a:r>
              <a:rPr lang="en-US" smtClean="0"/>
              <a:t> 21) </a:t>
            </a:r>
            <a:r>
              <a:rPr lang="tr-TR" smtClean="0"/>
              <a:t>ve</a:t>
            </a:r>
            <a:r>
              <a:rPr lang="en-US" smtClean="0"/>
              <a:t> Edwards s</a:t>
            </a:r>
            <a:r>
              <a:rPr lang="tr-TR" smtClean="0"/>
              <a:t>e</a:t>
            </a:r>
            <a:r>
              <a:rPr lang="en-US" smtClean="0"/>
              <a:t>ndrom</a:t>
            </a:r>
            <a:r>
              <a:rPr lang="tr-TR" smtClean="0"/>
              <a:t>u</a:t>
            </a:r>
            <a:r>
              <a:rPr lang="en-US" smtClean="0"/>
              <a:t> (tri</a:t>
            </a:r>
            <a:r>
              <a:rPr lang="tr-TR" smtClean="0"/>
              <a:t>z</a:t>
            </a:r>
            <a:r>
              <a:rPr lang="en-US" smtClean="0"/>
              <a:t>om</a:t>
            </a:r>
            <a:r>
              <a:rPr lang="tr-TR" smtClean="0"/>
              <a:t>i</a:t>
            </a:r>
            <a:r>
              <a:rPr lang="en-US" smtClean="0"/>
              <a:t> 18)</a:t>
            </a:r>
            <a:r>
              <a:rPr lang="tr-TR" smtClean="0"/>
              <a:t> gibi kromozom bozukluklarına ve spina bifida gibi nöral tüp defektlerine sahip olma riski değerlendirilir.</a:t>
            </a:r>
          </a:p>
          <a:p>
            <a:pPr>
              <a:buNone/>
            </a:pPr>
            <a:endParaRPr lang="tr-TR" smtClean="0"/>
          </a:p>
          <a:p>
            <a:r>
              <a:rPr lang="tr-TR" smtClean="0"/>
              <a:t>Genellikle 15-20. haftalar arasında yapılır.</a:t>
            </a:r>
          </a:p>
          <a:p>
            <a:endParaRPr lang="tr-TR" smtClean="0"/>
          </a:p>
          <a:p>
            <a:r>
              <a:rPr lang="tr-TR" smtClean="0"/>
              <a:t>Açık nöral tüp defektlerinde (anensefali ve miyelomeningosel gibi) maternal kanda AFP konsantrasyonları yükselir. Bunun sebebi, defektten amniyotik sıvıya AFP sızmasıdır.</a:t>
            </a:r>
          </a:p>
          <a:p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254</Words>
  <Application>Microsoft Office PowerPoint</Application>
  <PresentationFormat>Ekran Gösterisi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Gebelikte Tarama Testleri</vt:lpstr>
      <vt:lpstr>Birinci Trimester Taraması</vt:lpstr>
      <vt:lpstr>Slayt 3</vt:lpstr>
      <vt:lpstr>Slayt 4</vt:lpstr>
      <vt:lpstr>Slayt 5</vt:lpstr>
      <vt:lpstr>Slayt 6</vt:lpstr>
      <vt:lpstr>Slayt 7</vt:lpstr>
      <vt:lpstr>İkinci Trimester Taraması</vt:lpstr>
      <vt:lpstr>Slayt 9</vt:lpstr>
      <vt:lpstr>Slayt 10</vt:lpstr>
      <vt:lpstr>MoM  (multiple of the median)</vt:lpstr>
      <vt:lpstr>Riskin Yorumu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Parathormon Ölçümü</dc:title>
  <dc:creator>kaüfatih-tıp</dc:creator>
  <cp:lastModifiedBy>kaüfatih-tıp</cp:lastModifiedBy>
  <cp:revision>116</cp:revision>
  <dcterms:created xsi:type="dcterms:W3CDTF">2020-09-25T13:10:34Z</dcterms:created>
  <dcterms:modified xsi:type="dcterms:W3CDTF">2020-10-05T11:45:34Z</dcterms:modified>
</cp:coreProperties>
</file>