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12.12.2017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Hemoglobin Deneyi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Hemoglobin, kanda oksijen taşıyan ve kana kırmızı rengini veren proteindir.</a:t>
            </a:r>
          </a:p>
          <a:p>
            <a:endParaRPr lang="tr-TR" dirty="0" smtClean="0"/>
          </a:p>
          <a:p>
            <a:r>
              <a:rPr lang="tr-TR" dirty="0" smtClean="0"/>
              <a:t>Kanda; erkeklerde 14-18 g/</a:t>
            </a:r>
            <a:r>
              <a:rPr lang="tr-TR" dirty="0" err="1" smtClean="0"/>
              <a:t>dL</a:t>
            </a:r>
            <a:r>
              <a:rPr lang="tr-TR" dirty="0" smtClean="0"/>
              <a:t>, kadınlarda 12-16 g/</a:t>
            </a:r>
            <a:r>
              <a:rPr lang="tr-TR" dirty="0" err="1" smtClean="0"/>
              <a:t>dL</a:t>
            </a:r>
            <a:r>
              <a:rPr lang="tr-TR" dirty="0" smtClean="0"/>
              <a:t> kadar hemoglobin bulunur.</a:t>
            </a:r>
          </a:p>
          <a:p>
            <a:endParaRPr lang="tr-TR" dirty="0" smtClean="0"/>
          </a:p>
          <a:p>
            <a:r>
              <a:rPr lang="tr-TR" dirty="0" smtClean="0"/>
              <a:t>Gebelerde kan volümündeki artış nedeniyle </a:t>
            </a:r>
            <a:r>
              <a:rPr lang="tr-TR" dirty="0" err="1" smtClean="0"/>
              <a:t>dilüsyonel</a:t>
            </a:r>
            <a:r>
              <a:rPr lang="tr-TR" dirty="0" smtClean="0"/>
              <a:t> olarak hemoglobin seviyeleri hafif düşebilir.</a:t>
            </a:r>
          </a:p>
          <a:p>
            <a:endParaRPr lang="tr-TR" dirty="0" smtClean="0"/>
          </a:p>
          <a:p>
            <a:r>
              <a:rPr lang="tr-TR" dirty="0" smtClean="0"/>
              <a:t>Yüksek irtifada yaşayanlarda ve sigara kullananlarda hemoglobin değerleri daha yüksektir.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Hemoglobin seviyelerinin düşüklüğü anemi (kansızlık) olarak adlandırılır.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Travmalı hastalarda veya cerrahi operasyon sonrasında kanama takibinde de hemoglobin ölçümü faydalıdır.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Hemoglobin Ölçümü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Hemoglobin ölçümü için </a:t>
            </a:r>
            <a:r>
              <a:rPr lang="tr-TR" dirty="0" err="1" smtClean="0"/>
              <a:t>Drabkin</a:t>
            </a:r>
            <a:r>
              <a:rPr lang="tr-TR" dirty="0" smtClean="0"/>
              <a:t> çözeltisi kullanılacaktır. </a:t>
            </a:r>
          </a:p>
          <a:p>
            <a:endParaRPr lang="tr-TR" dirty="0" smtClean="0"/>
          </a:p>
          <a:p>
            <a:r>
              <a:rPr lang="tr-TR" dirty="0" err="1" smtClean="0"/>
              <a:t>Drabkin</a:t>
            </a:r>
            <a:r>
              <a:rPr lang="tr-TR" dirty="0" smtClean="0"/>
              <a:t> çözeltisi</a:t>
            </a:r>
          </a:p>
          <a:p>
            <a:pPr lvl="1"/>
            <a:r>
              <a:rPr lang="tr-TR" dirty="0" smtClean="0"/>
              <a:t>Potasyum </a:t>
            </a:r>
            <a:r>
              <a:rPr lang="tr-TR" b="1" dirty="0" err="1" smtClean="0"/>
              <a:t>ferrisiyanür</a:t>
            </a:r>
            <a:endParaRPr lang="tr-TR" b="1" dirty="0" smtClean="0"/>
          </a:p>
          <a:p>
            <a:pPr lvl="1"/>
            <a:r>
              <a:rPr lang="tr-TR" dirty="0" smtClean="0"/>
              <a:t>Potasyum </a:t>
            </a:r>
            <a:r>
              <a:rPr lang="tr-TR" b="1" dirty="0" smtClean="0"/>
              <a:t>siyanür</a:t>
            </a:r>
          </a:p>
          <a:p>
            <a:pPr lvl="1"/>
            <a:r>
              <a:rPr lang="tr-TR" dirty="0" smtClean="0"/>
              <a:t>Sodyum bikarbonat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 smtClean="0"/>
              <a:t>Ferrisiyanür</a:t>
            </a:r>
            <a:r>
              <a:rPr lang="tr-TR" dirty="0" smtClean="0"/>
              <a:t>, hemoglobindeki demiri (</a:t>
            </a:r>
            <a:r>
              <a:rPr lang="tr-TR" dirty="0" err="1" smtClean="0"/>
              <a:t>Fe</a:t>
            </a:r>
            <a:r>
              <a:rPr lang="tr-TR" baseline="30000" dirty="0" smtClean="0"/>
              <a:t>+2</a:t>
            </a:r>
            <a:r>
              <a:rPr lang="tr-TR" dirty="0" smtClean="0"/>
              <a:t>) oksitleyerek, onu </a:t>
            </a:r>
            <a:r>
              <a:rPr lang="tr-TR" dirty="0" err="1" smtClean="0"/>
              <a:t>methemoglobine</a:t>
            </a:r>
            <a:r>
              <a:rPr lang="tr-TR" dirty="0" smtClean="0"/>
              <a:t> (</a:t>
            </a:r>
            <a:r>
              <a:rPr lang="tr-TR" dirty="0" err="1" smtClean="0"/>
              <a:t>Fe</a:t>
            </a:r>
            <a:r>
              <a:rPr lang="tr-TR" baseline="30000" dirty="0" smtClean="0"/>
              <a:t>+3</a:t>
            </a:r>
            <a:r>
              <a:rPr lang="tr-TR" dirty="0" smtClean="0"/>
              <a:t>) dönüştürür. Siyanür ise, </a:t>
            </a:r>
            <a:r>
              <a:rPr lang="tr-TR" dirty="0" err="1" smtClean="0"/>
              <a:t>methemoglobine</a:t>
            </a:r>
            <a:r>
              <a:rPr lang="tr-TR" dirty="0" smtClean="0"/>
              <a:t> bağlanarak </a:t>
            </a:r>
            <a:r>
              <a:rPr lang="tr-TR" dirty="0" err="1" smtClean="0"/>
              <a:t>siyanomethemoglobin</a:t>
            </a:r>
            <a:r>
              <a:rPr lang="tr-TR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hemiglobincyanide</a:t>
            </a:r>
            <a:r>
              <a:rPr lang="tr-TR" dirty="0" smtClean="0"/>
              <a:t> [</a:t>
            </a:r>
            <a:r>
              <a:rPr lang="tr-TR" dirty="0" err="1" smtClean="0"/>
              <a:t>HiCN</a:t>
            </a:r>
            <a:r>
              <a:rPr lang="tr-TR" dirty="0" smtClean="0"/>
              <a:t>]) oluşumuna </a:t>
            </a:r>
            <a:r>
              <a:rPr lang="tr-TR" dirty="0" smtClean="0"/>
              <a:t> yol </a:t>
            </a:r>
            <a:r>
              <a:rPr lang="tr-TR" dirty="0" smtClean="0"/>
              <a:t>açar</a:t>
            </a:r>
            <a:r>
              <a:rPr lang="tr-TR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Sodyum bikarbonatın kullanılma amacı, </a:t>
            </a:r>
            <a:r>
              <a:rPr lang="tr-TR" dirty="0" err="1" smtClean="0"/>
              <a:t>siyanomethemoglobin</a:t>
            </a:r>
            <a:r>
              <a:rPr lang="tr-TR" dirty="0" smtClean="0"/>
              <a:t> oluşumunu hızlandırmaktır.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Siyanomethemoglobinin</a:t>
            </a:r>
            <a:r>
              <a:rPr lang="tr-TR" dirty="0" smtClean="0"/>
              <a:t> 540 </a:t>
            </a:r>
            <a:r>
              <a:rPr lang="tr-TR" dirty="0" err="1" smtClean="0"/>
              <a:t>nm’de</a:t>
            </a:r>
            <a:r>
              <a:rPr lang="tr-TR" dirty="0" smtClean="0"/>
              <a:t> </a:t>
            </a:r>
            <a:r>
              <a:rPr lang="tr-TR" dirty="0" err="1" smtClean="0"/>
              <a:t>absorbsiyonu</a:t>
            </a:r>
            <a:r>
              <a:rPr lang="tr-TR" dirty="0" smtClean="0"/>
              <a:t> ölçülerek; içerisindeki hemoglobin konsantrasyonu bilinen bir standart yardımıyla, numunelerdeki hemoglobin konsantrasyonu hesaplanabilir.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yanmethemoglobin ile ilgili görsel sonucu"/>
          <p:cNvPicPr>
            <a:picLocks noChangeAspect="1" noChangeArrowheads="1"/>
          </p:cNvPicPr>
          <p:nvPr/>
        </p:nvPicPr>
        <p:blipFill>
          <a:blip r:embed="rId2" cstate="print"/>
          <a:srcRect t="23750"/>
          <a:stretch>
            <a:fillRect/>
          </a:stretch>
        </p:blipFill>
        <p:spPr bwMode="auto">
          <a:xfrm>
            <a:off x="0" y="764704"/>
            <a:ext cx="9144000" cy="5229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149</Words>
  <Application>Microsoft Office PowerPoint</Application>
  <PresentationFormat>Ekran Gösterisi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Hemoglobin Deneyi</vt:lpstr>
      <vt:lpstr>Slayt 2</vt:lpstr>
      <vt:lpstr>Slayt 3</vt:lpstr>
      <vt:lpstr>Hemoglobin Ölçümü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7</cp:revision>
  <dcterms:created xsi:type="dcterms:W3CDTF">2017-12-08T19:31:42Z</dcterms:created>
  <dcterms:modified xsi:type="dcterms:W3CDTF">2017-12-12T07:23:32Z</dcterms:modified>
</cp:coreProperties>
</file>