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5" r:id="rId9"/>
    <p:sldId id="266" r:id="rId10"/>
    <p:sldId id="262" r:id="rId11"/>
    <p:sldId id="263" r:id="rId12"/>
    <p:sldId id="264" r:id="rId13"/>
    <p:sldId id="267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E8902B-C20B-4174-9B6D-77FEC026F74C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46F342D-A15C-4166-93E0-87DC3870A6EF}">
      <dgm:prSet phldrT="[Metin]"/>
      <dgm:spPr/>
      <dgm:t>
        <a:bodyPr/>
        <a:lstStyle/>
        <a:p>
          <a:r>
            <a:rPr lang="tr-TR" smtClean="0"/>
            <a:t>Hemoglobinopatiler</a:t>
          </a:r>
        </a:p>
        <a:p>
          <a:r>
            <a:rPr lang="tr-TR" smtClean="0"/>
            <a:t>(genetik Hb hastalıkları)</a:t>
          </a:r>
          <a:endParaRPr lang="tr-TR"/>
        </a:p>
      </dgm:t>
    </dgm:pt>
    <dgm:pt modelId="{05B3601C-E35A-42C3-B692-E47E5F126FEE}" type="parTrans" cxnId="{E9D322EE-A78A-4735-B9F4-505474138EB7}">
      <dgm:prSet/>
      <dgm:spPr/>
      <dgm:t>
        <a:bodyPr/>
        <a:lstStyle/>
        <a:p>
          <a:endParaRPr lang="tr-TR"/>
        </a:p>
      </dgm:t>
    </dgm:pt>
    <dgm:pt modelId="{0B0905A2-4624-4CEB-856E-53E663D79518}" type="sibTrans" cxnId="{E9D322EE-A78A-4735-B9F4-505474138EB7}">
      <dgm:prSet/>
      <dgm:spPr/>
      <dgm:t>
        <a:bodyPr/>
        <a:lstStyle/>
        <a:p>
          <a:endParaRPr lang="tr-TR"/>
        </a:p>
      </dgm:t>
    </dgm:pt>
    <dgm:pt modelId="{6193B8F9-A4EC-4EF1-8C33-0B87C431BE18}">
      <dgm:prSet phldrT="[Metin]"/>
      <dgm:spPr/>
      <dgm:t>
        <a:bodyPr/>
        <a:lstStyle/>
        <a:p>
          <a:r>
            <a:rPr lang="tr-TR" smtClean="0"/>
            <a:t>HbS </a:t>
          </a:r>
        </a:p>
        <a:p>
          <a:r>
            <a:rPr lang="tr-TR" smtClean="0"/>
            <a:t>(orak hücre anemisi)</a:t>
          </a:r>
          <a:endParaRPr lang="tr-TR"/>
        </a:p>
      </dgm:t>
    </dgm:pt>
    <dgm:pt modelId="{17321625-FB5F-4AB2-A6B4-EEAF441114E6}" type="parTrans" cxnId="{7740A953-BF8A-4BF0-9681-DFE75CAEB01F}">
      <dgm:prSet/>
      <dgm:spPr/>
      <dgm:t>
        <a:bodyPr/>
        <a:lstStyle/>
        <a:p>
          <a:endParaRPr lang="tr-TR"/>
        </a:p>
      </dgm:t>
    </dgm:pt>
    <dgm:pt modelId="{DFBAE73A-7B12-43E5-9DD2-DC170A3BDAB9}" type="sibTrans" cxnId="{7740A953-BF8A-4BF0-9681-DFE75CAEB01F}">
      <dgm:prSet/>
      <dgm:spPr/>
      <dgm:t>
        <a:bodyPr/>
        <a:lstStyle/>
        <a:p>
          <a:endParaRPr lang="tr-TR"/>
        </a:p>
      </dgm:t>
    </dgm:pt>
    <dgm:pt modelId="{2FD4CD97-107D-48AD-8651-0FB5F147EB33}">
      <dgm:prSet phldrT="[Metin]"/>
      <dgm:spPr/>
      <dgm:t>
        <a:bodyPr/>
        <a:lstStyle/>
        <a:p>
          <a:r>
            <a:rPr lang="tr-TR" smtClean="0"/>
            <a:t>Talasemiler </a:t>
          </a:r>
        </a:p>
        <a:p>
          <a:r>
            <a:rPr lang="tr-TR" smtClean="0"/>
            <a:t>(yetersiz Hb üretimi)</a:t>
          </a:r>
          <a:endParaRPr lang="tr-TR"/>
        </a:p>
      </dgm:t>
    </dgm:pt>
    <dgm:pt modelId="{6678E274-51C4-49DE-9971-8B7846FF10C8}" type="parTrans" cxnId="{2D483425-B008-4552-A19E-6C83240B27F2}">
      <dgm:prSet/>
      <dgm:spPr/>
      <dgm:t>
        <a:bodyPr/>
        <a:lstStyle/>
        <a:p>
          <a:endParaRPr lang="tr-TR"/>
        </a:p>
      </dgm:t>
    </dgm:pt>
    <dgm:pt modelId="{0E44DAB5-1D48-491C-996A-CE8AA43C4F3E}" type="sibTrans" cxnId="{2D483425-B008-4552-A19E-6C83240B27F2}">
      <dgm:prSet/>
      <dgm:spPr/>
      <dgm:t>
        <a:bodyPr/>
        <a:lstStyle/>
        <a:p>
          <a:endParaRPr lang="tr-TR"/>
        </a:p>
      </dgm:t>
    </dgm:pt>
    <dgm:pt modelId="{45239FCF-04EB-4502-94AF-201C7912CC51}">
      <dgm:prSet phldrT="[Metin]"/>
      <dgm:spPr/>
      <dgm:t>
        <a:bodyPr/>
        <a:lstStyle/>
        <a:p>
          <a:r>
            <a:rPr lang="tr-TR" smtClean="0"/>
            <a:t>Varyantlar </a:t>
          </a:r>
        </a:p>
        <a:p>
          <a:r>
            <a:rPr lang="tr-TR" smtClean="0"/>
            <a:t>(anormal Hb üretimi)</a:t>
          </a:r>
          <a:endParaRPr lang="tr-TR"/>
        </a:p>
      </dgm:t>
    </dgm:pt>
    <dgm:pt modelId="{D902CF85-AE52-40F9-9B30-BBC1B9895877}" type="parTrans" cxnId="{4468CE66-AF8D-4A1F-8F47-61D6A36383EE}">
      <dgm:prSet/>
      <dgm:spPr/>
      <dgm:t>
        <a:bodyPr/>
        <a:lstStyle/>
        <a:p>
          <a:endParaRPr lang="tr-TR"/>
        </a:p>
      </dgm:t>
    </dgm:pt>
    <dgm:pt modelId="{44B9AA4B-86CC-4AEA-8343-53155715D37A}" type="sibTrans" cxnId="{4468CE66-AF8D-4A1F-8F47-61D6A36383EE}">
      <dgm:prSet/>
      <dgm:spPr/>
      <dgm:t>
        <a:bodyPr/>
        <a:lstStyle/>
        <a:p>
          <a:endParaRPr lang="tr-TR"/>
        </a:p>
      </dgm:t>
    </dgm:pt>
    <dgm:pt modelId="{CF388201-3BF3-4794-BB1A-2D4FDA2AD4AA}">
      <dgm:prSet phldrT="[Metin]"/>
      <dgm:spPr/>
      <dgm:t>
        <a:bodyPr/>
        <a:lstStyle/>
        <a:p>
          <a:r>
            <a:rPr lang="tr-TR" smtClean="0"/>
            <a:t>HbC</a:t>
          </a:r>
          <a:endParaRPr lang="tr-TR"/>
        </a:p>
      </dgm:t>
    </dgm:pt>
    <dgm:pt modelId="{AF4ACB98-51DE-4090-89FC-13CC69A1C5DC}" type="parTrans" cxnId="{ACD4E8DF-4CF5-43F1-AC87-72D4F57F1757}">
      <dgm:prSet/>
      <dgm:spPr/>
      <dgm:t>
        <a:bodyPr/>
        <a:lstStyle/>
        <a:p>
          <a:endParaRPr lang="tr-TR"/>
        </a:p>
      </dgm:t>
    </dgm:pt>
    <dgm:pt modelId="{139CF8E1-8997-422C-A5A2-DD84D1F15036}" type="sibTrans" cxnId="{ACD4E8DF-4CF5-43F1-AC87-72D4F57F1757}">
      <dgm:prSet/>
      <dgm:spPr/>
      <dgm:t>
        <a:bodyPr/>
        <a:lstStyle/>
        <a:p>
          <a:endParaRPr lang="tr-TR"/>
        </a:p>
      </dgm:t>
    </dgm:pt>
    <dgm:pt modelId="{58D18906-6E27-479E-A424-D4B262335E6F}">
      <dgm:prSet phldrT="[Metin]"/>
      <dgm:spPr/>
      <dgm:t>
        <a:bodyPr/>
        <a:lstStyle/>
        <a:p>
          <a:r>
            <a:rPr lang="tr-TR" smtClean="0"/>
            <a:t>HbE</a:t>
          </a:r>
          <a:endParaRPr lang="tr-TR"/>
        </a:p>
      </dgm:t>
    </dgm:pt>
    <dgm:pt modelId="{CA2D36C9-65DD-45C8-A170-E46EB1F6EC1C}" type="parTrans" cxnId="{9DCEC1EB-FF2D-477C-A1E4-9CD13EEDBEE3}">
      <dgm:prSet/>
      <dgm:spPr/>
      <dgm:t>
        <a:bodyPr/>
        <a:lstStyle/>
        <a:p>
          <a:endParaRPr lang="tr-TR"/>
        </a:p>
      </dgm:t>
    </dgm:pt>
    <dgm:pt modelId="{1E7EBA0E-0911-4D87-8C33-81BC25BE16C6}" type="sibTrans" cxnId="{9DCEC1EB-FF2D-477C-A1E4-9CD13EEDBEE3}">
      <dgm:prSet/>
      <dgm:spPr/>
      <dgm:t>
        <a:bodyPr/>
        <a:lstStyle/>
        <a:p>
          <a:endParaRPr lang="tr-TR"/>
        </a:p>
      </dgm:t>
    </dgm:pt>
    <dgm:pt modelId="{AB97E3FF-8AC9-4190-AE6E-64239945C69D}">
      <dgm:prSet phldrT="[Metin]"/>
      <dgm:spPr/>
      <dgm:t>
        <a:bodyPr/>
        <a:lstStyle/>
        <a:p>
          <a:r>
            <a:rPr lang="tr-TR" smtClean="0"/>
            <a:t>…</a:t>
          </a:r>
        </a:p>
        <a:p>
          <a:r>
            <a:rPr lang="tr-TR" smtClean="0"/>
            <a:t>(sayısız başka varyant)</a:t>
          </a:r>
          <a:endParaRPr lang="tr-TR"/>
        </a:p>
      </dgm:t>
    </dgm:pt>
    <dgm:pt modelId="{9C72DF2E-3544-447D-B6B0-D77651FFAE4C}" type="parTrans" cxnId="{20C42773-D25E-4A50-AF38-71BD5FDDD57D}">
      <dgm:prSet/>
      <dgm:spPr/>
      <dgm:t>
        <a:bodyPr/>
        <a:lstStyle/>
        <a:p>
          <a:endParaRPr lang="tr-TR"/>
        </a:p>
      </dgm:t>
    </dgm:pt>
    <dgm:pt modelId="{208AD642-CEC7-46DA-AC17-404050966206}" type="sibTrans" cxnId="{20C42773-D25E-4A50-AF38-71BD5FDDD57D}">
      <dgm:prSet/>
      <dgm:spPr/>
      <dgm:t>
        <a:bodyPr/>
        <a:lstStyle/>
        <a:p>
          <a:endParaRPr lang="tr-TR"/>
        </a:p>
      </dgm:t>
    </dgm:pt>
    <dgm:pt modelId="{22DC11A8-B94D-4DAA-AAE8-D88480C8705E}">
      <dgm:prSet phldrT="[Metin]"/>
      <dgm:spPr/>
      <dgm:t>
        <a:bodyPr/>
        <a:lstStyle/>
        <a:p>
          <a:r>
            <a:rPr lang="tr-TR" smtClean="0"/>
            <a:t>Alfa</a:t>
          </a:r>
          <a:endParaRPr lang="tr-TR"/>
        </a:p>
      </dgm:t>
    </dgm:pt>
    <dgm:pt modelId="{A70C3565-4C47-4C0A-862A-255FDB0D006E}" type="parTrans" cxnId="{38FA9AD5-46E5-4C3F-92AF-E47AC09EAF90}">
      <dgm:prSet/>
      <dgm:spPr/>
      <dgm:t>
        <a:bodyPr/>
        <a:lstStyle/>
        <a:p>
          <a:endParaRPr lang="tr-TR"/>
        </a:p>
      </dgm:t>
    </dgm:pt>
    <dgm:pt modelId="{5FAAD0BA-6BE7-4E8B-9D04-E353A1950726}" type="sibTrans" cxnId="{38FA9AD5-46E5-4C3F-92AF-E47AC09EAF90}">
      <dgm:prSet/>
      <dgm:spPr/>
      <dgm:t>
        <a:bodyPr/>
        <a:lstStyle/>
        <a:p>
          <a:endParaRPr lang="tr-TR"/>
        </a:p>
      </dgm:t>
    </dgm:pt>
    <dgm:pt modelId="{E5128D26-396D-43D5-8773-1EAC96174859}">
      <dgm:prSet phldrT="[Metin]"/>
      <dgm:spPr/>
      <dgm:t>
        <a:bodyPr/>
        <a:lstStyle/>
        <a:p>
          <a:r>
            <a:rPr lang="tr-TR" smtClean="0"/>
            <a:t>Beta</a:t>
          </a:r>
          <a:endParaRPr lang="tr-TR"/>
        </a:p>
      </dgm:t>
    </dgm:pt>
    <dgm:pt modelId="{0381A4CF-759B-40D9-AA1A-23CE55133648}" type="parTrans" cxnId="{7C682608-88E0-4A6C-9AAA-CADD041645D9}">
      <dgm:prSet/>
      <dgm:spPr/>
      <dgm:t>
        <a:bodyPr/>
        <a:lstStyle/>
        <a:p>
          <a:endParaRPr lang="tr-TR"/>
        </a:p>
      </dgm:t>
    </dgm:pt>
    <dgm:pt modelId="{002AAA6A-FC26-4329-82A5-182FDA0A275C}" type="sibTrans" cxnId="{7C682608-88E0-4A6C-9AAA-CADD041645D9}">
      <dgm:prSet/>
      <dgm:spPr/>
      <dgm:t>
        <a:bodyPr/>
        <a:lstStyle/>
        <a:p>
          <a:endParaRPr lang="tr-TR"/>
        </a:p>
      </dgm:t>
    </dgm:pt>
    <dgm:pt modelId="{A1D6C176-BBBD-48E2-8FE3-BFF5B4608EB0}" type="pres">
      <dgm:prSet presAssocID="{38E8902B-C20B-4174-9B6D-77FEC026F74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1D13A6F2-5565-48F7-9D5D-923AB4CDBD58}" type="pres">
      <dgm:prSet presAssocID="{446F342D-A15C-4166-93E0-87DC3870A6EF}" presName="hierRoot1" presStyleCnt="0">
        <dgm:presLayoutVars>
          <dgm:hierBranch val="init"/>
        </dgm:presLayoutVars>
      </dgm:prSet>
      <dgm:spPr/>
    </dgm:pt>
    <dgm:pt modelId="{8C71F504-D125-4A97-94F4-396F64C280CA}" type="pres">
      <dgm:prSet presAssocID="{446F342D-A15C-4166-93E0-87DC3870A6EF}" presName="rootComposite1" presStyleCnt="0"/>
      <dgm:spPr/>
    </dgm:pt>
    <dgm:pt modelId="{26F00944-0DE5-45D8-B962-19F118AC0505}" type="pres">
      <dgm:prSet presAssocID="{446F342D-A15C-4166-93E0-87DC3870A6EF}" presName="rootText1" presStyleLbl="node0" presStyleIdx="0" presStyleCnt="1" custScaleX="13884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8DD620C-9970-4716-8B8A-0E0FBC6EBDE2}" type="pres">
      <dgm:prSet presAssocID="{446F342D-A15C-4166-93E0-87DC3870A6EF}" presName="rootConnector1" presStyleLbl="node1" presStyleIdx="0" presStyleCnt="0"/>
      <dgm:spPr/>
      <dgm:t>
        <a:bodyPr/>
        <a:lstStyle/>
        <a:p>
          <a:endParaRPr lang="tr-TR"/>
        </a:p>
      </dgm:t>
    </dgm:pt>
    <dgm:pt modelId="{123C824E-23F7-4BD5-9540-AB864FC565CB}" type="pres">
      <dgm:prSet presAssocID="{446F342D-A15C-4166-93E0-87DC3870A6EF}" presName="hierChild2" presStyleCnt="0"/>
      <dgm:spPr/>
    </dgm:pt>
    <dgm:pt modelId="{7E7408DA-B792-4532-AC19-65AA2DCD17C6}" type="pres">
      <dgm:prSet presAssocID="{6678E274-51C4-49DE-9971-8B7846FF10C8}" presName="Name37" presStyleLbl="parChTrans1D2" presStyleIdx="0" presStyleCnt="2"/>
      <dgm:spPr/>
      <dgm:t>
        <a:bodyPr/>
        <a:lstStyle/>
        <a:p>
          <a:endParaRPr lang="tr-TR"/>
        </a:p>
      </dgm:t>
    </dgm:pt>
    <dgm:pt modelId="{EF5AE170-1FDB-4409-B64C-7C03ABA54BA8}" type="pres">
      <dgm:prSet presAssocID="{2FD4CD97-107D-48AD-8651-0FB5F147EB33}" presName="hierRoot2" presStyleCnt="0">
        <dgm:presLayoutVars>
          <dgm:hierBranch val="init"/>
        </dgm:presLayoutVars>
      </dgm:prSet>
      <dgm:spPr/>
    </dgm:pt>
    <dgm:pt modelId="{37325587-CA96-48C3-B697-CC001278FEE7}" type="pres">
      <dgm:prSet presAssocID="{2FD4CD97-107D-48AD-8651-0FB5F147EB33}" presName="rootComposite" presStyleCnt="0"/>
      <dgm:spPr/>
    </dgm:pt>
    <dgm:pt modelId="{FB97FE5E-F590-4DBD-BD71-17B3D564505A}" type="pres">
      <dgm:prSet presAssocID="{2FD4CD97-107D-48AD-8651-0FB5F147EB33}" presName="rootText" presStyleLbl="node2" presStyleIdx="0" presStyleCnt="2" custScaleX="16016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9622AB7-80CF-4076-997B-CB5D59B35759}" type="pres">
      <dgm:prSet presAssocID="{2FD4CD97-107D-48AD-8651-0FB5F147EB33}" presName="rootConnector" presStyleLbl="node2" presStyleIdx="0" presStyleCnt="2"/>
      <dgm:spPr/>
      <dgm:t>
        <a:bodyPr/>
        <a:lstStyle/>
        <a:p>
          <a:endParaRPr lang="tr-TR"/>
        </a:p>
      </dgm:t>
    </dgm:pt>
    <dgm:pt modelId="{AAA75B8C-74BC-43A5-A60B-11BA3557E751}" type="pres">
      <dgm:prSet presAssocID="{2FD4CD97-107D-48AD-8651-0FB5F147EB33}" presName="hierChild4" presStyleCnt="0"/>
      <dgm:spPr/>
    </dgm:pt>
    <dgm:pt modelId="{53DF2E5F-A836-474D-9777-F7CCAFE982D4}" type="pres">
      <dgm:prSet presAssocID="{A70C3565-4C47-4C0A-862A-255FDB0D006E}" presName="Name37" presStyleLbl="parChTrans1D3" presStyleIdx="0" presStyleCnt="6"/>
      <dgm:spPr/>
      <dgm:t>
        <a:bodyPr/>
        <a:lstStyle/>
        <a:p>
          <a:endParaRPr lang="tr-TR"/>
        </a:p>
      </dgm:t>
    </dgm:pt>
    <dgm:pt modelId="{C219C0E9-12BB-42A1-B207-E3F9BE39F90B}" type="pres">
      <dgm:prSet presAssocID="{22DC11A8-B94D-4DAA-AAE8-D88480C8705E}" presName="hierRoot2" presStyleCnt="0">
        <dgm:presLayoutVars>
          <dgm:hierBranch val="init"/>
        </dgm:presLayoutVars>
      </dgm:prSet>
      <dgm:spPr/>
    </dgm:pt>
    <dgm:pt modelId="{21E17DD5-B3BD-4742-91AD-3B198481E2A0}" type="pres">
      <dgm:prSet presAssocID="{22DC11A8-B94D-4DAA-AAE8-D88480C8705E}" presName="rootComposite" presStyleCnt="0"/>
      <dgm:spPr/>
    </dgm:pt>
    <dgm:pt modelId="{D221FF01-3C7B-4F2B-AA11-D285C3324AA8}" type="pres">
      <dgm:prSet presAssocID="{22DC11A8-B94D-4DAA-AAE8-D88480C8705E}" presName="rootText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91C0E88-9C98-42DC-A497-551FCFF76C08}" type="pres">
      <dgm:prSet presAssocID="{22DC11A8-B94D-4DAA-AAE8-D88480C8705E}" presName="rootConnector" presStyleLbl="node3" presStyleIdx="0" presStyleCnt="6"/>
      <dgm:spPr/>
      <dgm:t>
        <a:bodyPr/>
        <a:lstStyle/>
        <a:p>
          <a:endParaRPr lang="tr-TR"/>
        </a:p>
      </dgm:t>
    </dgm:pt>
    <dgm:pt modelId="{45EEF336-8038-4937-B8D0-CA0E54E366D7}" type="pres">
      <dgm:prSet presAssocID="{22DC11A8-B94D-4DAA-AAE8-D88480C8705E}" presName="hierChild4" presStyleCnt="0"/>
      <dgm:spPr/>
    </dgm:pt>
    <dgm:pt modelId="{D3ACB3AF-6999-4D85-9769-4E24F46177CC}" type="pres">
      <dgm:prSet presAssocID="{22DC11A8-B94D-4DAA-AAE8-D88480C8705E}" presName="hierChild5" presStyleCnt="0"/>
      <dgm:spPr/>
    </dgm:pt>
    <dgm:pt modelId="{2B72F808-AB35-4989-B1D5-D932E4F3DCFB}" type="pres">
      <dgm:prSet presAssocID="{0381A4CF-759B-40D9-AA1A-23CE55133648}" presName="Name37" presStyleLbl="parChTrans1D3" presStyleIdx="1" presStyleCnt="6"/>
      <dgm:spPr/>
      <dgm:t>
        <a:bodyPr/>
        <a:lstStyle/>
        <a:p>
          <a:endParaRPr lang="tr-TR"/>
        </a:p>
      </dgm:t>
    </dgm:pt>
    <dgm:pt modelId="{2486D927-F80C-4943-9E81-5D9078F3965D}" type="pres">
      <dgm:prSet presAssocID="{E5128D26-396D-43D5-8773-1EAC96174859}" presName="hierRoot2" presStyleCnt="0">
        <dgm:presLayoutVars>
          <dgm:hierBranch val="init"/>
        </dgm:presLayoutVars>
      </dgm:prSet>
      <dgm:spPr/>
    </dgm:pt>
    <dgm:pt modelId="{9EB00952-79C8-48A4-9CA0-B2C4D6133FC7}" type="pres">
      <dgm:prSet presAssocID="{E5128D26-396D-43D5-8773-1EAC96174859}" presName="rootComposite" presStyleCnt="0"/>
      <dgm:spPr/>
    </dgm:pt>
    <dgm:pt modelId="{64AA55FA-2775-4C3D-AE9B-A3E400BD5390}" type="pres">
      <dgm:prSet presAssocID="{E5128D26-396D-43D5-8773-1EAC96174859}" presName="rootText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8A1B240-461B-424E-B9BC-9806ABB6B9F8}" type="pres">
      <dgm:prSet presAssocID="{E5128D26-396D-43D5-8773-1EAC96174859}" presName="rootConnector" presStyleLbl="node3" presStyleIdx="1" presStyleCnt="6"/>
      <dgm:spPr/>
      <dgm:t>
        <a:bodyPr/>
        <a:lstStyle/>
        <a:p>
          <a:endParaRPr lang="tr-TR"/>
        </a:p>
      </dgm:t>
    </dgm:pt>
    <dgm:pt modelId="{9F6BB7E6-C060-4BBB-AFCD-BCCA16AC67E1}" type="pres">
      <dgm:prSet presAssocID="{E5128D26-396D-43D5-8773-1EAC96174859}" presName="hierChild4" presStyleCnt="0"/>
      <dgm:spPr/>
    </dgm:pt>
    <dgm:pt modelId="{95E710D3-AE6B-426C-B7F1-EA5649F6C576}" type="pres">
      <dgm:prSet presAssocID="{E5128D26-396D-43D5-8773-1EAC96174859}" presName="hierChild5" presStyleCnt="0"/>
      <dgm:spPr/>
    </dgm:pt>
    <dgm:pt modelId="{2A13CA1A-D2A6-448F-BEA0-09617A7F3CD0}" type="pres">
      <dgm:prSet presAssocID="{2FD4CD97-107D-48AD-8651-0FB5F147EB33}" presName="hierChild5" presStyleCnt="0"/>
      <dgm:spPr/>
    </dgm:pt>
    <dgm:pt modelId="{83ADFBB5-A6A6-4EFC-B33B-122C6B717D8A}" type="pres">
      <dgm:prSet presAssocID="{D902CF85-AE52-40F9-9B30-BBC1B9895877}" presName="Name37" presStyleLbl="parChTrans1D2" presStyleIdx="1" presStyleCnt="2"/>
      <dgm:spPr/>
      <dgm:t>
        <a:bodyPr/>
        <a:lstStyle/>
        <a:p>
          <a:endParaRPr lang="tr-TR"/>
        </a:p>
      </dgm:t>
    </dgm:pt>
    <dgm:pt modelId="{06087ED4-04FA-4716-856F-F11E4C98DF87}" type="pres">
      <dgm:prSet presAssocID="{45239FCF-04EB-4502-94AF-201C7912CC51}" presName="hierRoot2" presStyleCnt="0">
        <dgm:presLayoutVars>
          <dgm:hierBranch val="init"/>
        </dgm:presLayoutVars>
      </dgm:prSet>
      <dgm:spPr/>
    </dgm:pt>
    <dgm:pt modelId="{8A04C5C9-5B2F-4D9D-A8D8-3BE662341F78}" type="pres">
      <dgm:prSet presAssocID="{45239FCF-04EB-4502-94AF-201C7912CC51}" presName="rootComposite" presStyleCnt="0"/>
      <dgm:spPr/>
    </dgm:pt>
    <dgm:pt modelId="{FFBA9693-058E-40E4-BAC0-2FC718197336}" type="pres">
      <dgm:prSet presAssocID="{45239FCF-04EB-4502-94AF-201C7912CC51}" presName="rootText" presStyleLbl="node2" presStyleIdx="1" presStyleCnt="2" custScaleX="15949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39B2F44-923E-4B06-B765-B8BF87405430}" type="pres">
      <dgm:prSet presAssocID="{45239FCF-04EB-4502-94AF-201C7912CC51}" presName="rootConnector" presStyleLbl="node2" presStyleIdx="1" presStyleCnt="2"/>
      <dgm:spPr/>
      <dgm:t>
        <a:bodyPr/>
        <a:lstStyle/>
        <a:p>
          <a:endParaRPr lang="tr-TR"/>
        </a:p>
      </dgm:t>
    </dgm:pt>
    <dgm:pt modelId="{0208A774-B581-4DD0-8D23-3A000DDB403B}" type="pres">
      <dgm:prSet presAssocID="{45239FCF-04EB-4502-94AF-201C7912CC51}" presName="hierChild4" presStyleCnt="0"/>
      <dgm:spPr/>
    </dgm:pt>
    <dgm:pt modelId="{21816A81-5FB6-4707-8196-7E2D5A3A1D21}" type="pres">
      <dgm:prSet presAssocID="{17321625-FB5F-4AB2-A6B4-EEAF441114E6}" presName="Name37" presStyleLbl="parChTrans1D3" presStyleIdx="2" presStyleCnt="6"/>
      <dgm:spPr/>
      <dgm:t>
        <a:bodyPr/>
        <a:lstStyle/>
        <a:p>
          <a:endParaRPr lang="tr-TR"/>
        </a:p>
      </dgm:t>
    </dgm:pt>
    <dgm:pt modelId="{2D463595-6209-427A-BDCE-9006478F873D}" type="pres">
      <dgm:prSet presAssocID="{6193B8F9-A4EC-4EF1-8C33-0B87C431BE18}" presName="hierRoot2" presStyleCnt="0">
        <dgm:presLayoutVars>
          <dgm:hierBranch val="init"/>
        </dgm:presLayoutVars>
      </dgm:prSet>
      <dgm:spPr/>
    </dgm:pt>
    <dgm:pt modelId="{CDFAED40-C4D1-4BE7-B6AA-D069950CE2DC}" type="pres">
      <dgm:prSet presAssocID="{6193B8F9-A4EC-4EF1-8C33-0B87C431BE18}" presName="rootComposite" presStyleCnt="0"/>
      <dgm:spPr/>
    </dgm:pt>
    <dgm:pt modelId="{D3D79B64-B837-44B7-A26A-D66928FF519E}" type="pres">
      <dgm:prSet presAssocID="{6193B8F9-A4EC-4EF1-8C33-0B87C431BE18}" presName="rootText" presStyleLbl="node3" presStyleIdx="2" presStyleCnt="6" custScaleX="12220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CBECFF7-878E-4255-BE1F-0573EF003731}" type="pres">
      <dgm:prSet presAssocID="{6193B8F9-A4EC-4EF1-8C33-0B87C431BE18}" presName="rootConnector" presStyleLbl="node3" presStyleIdx="2" presStyleCnt="6"/>
      <dgm:spPr/>
      <dgm:t>
        <a:bodyPr/>
        <a:lstStyle/>
        <a:p>
          <a:endParaRPr lang="tr-TR"/>
        </a:p>
      </dgm:t>
    </dgm:pt>
    <dgm:pt modelId="{16019CB4-7FB9-4BEF-ABDD-24C58449B780}" type="pres">
      <dgm:prSet presAssocID="{6193B8F9-A4EC-4EF1-8C33-0B87C431BE18}" presName="hierChild4" presStyleCnt="0"/>
      <dgm:spPr/>
    </dgm:pt>
    <dgm:pt modelId="{2C514660-7BA8-49A6-B56F-101E6AECF1D3}" type="pres">
      <dgm:prSet presAssocID="{6193B8F9-A4EC-4EF1-8C33-0B87C431BE18}" presName="hierChild5" presStyleCnt="0"/>
      <dgm:spPr/>
    </dgm:pt>
    <dgm:pt modelId="{19F0AC0D-E7A0-4D7A-A289-19C47985D0DA}" type="pres">
      <dgm:prSet presAssocID="{AF4ACB98-51DE-4090-89FC-13CC69A1C5DC}" presName="Name37" presStyleLbl="parChTrans1D3" presStyleIdx="3" presStyleCnt="6"/>
      <dgm:spPr/>
      <dgm:t>
        <a:bodyPr/>
        <a:lstStyle/>
        <a:p>
          <a:endParaRPr lang="tr-TR"/>
        </a:p>
      </dgm:t>
    </dgm:pt>
    <dgm:pt modelId="{6F4F18E2-0C17-492C-BD49-60A89B4A6B15}" type="pres">
      <dgm:prSet presAssocID="{CF388201-3BF3-4794-BB1A-2D4FDA2AD4AA}" presName="hierRoot2" presStyleCnt="0">
        <dgm:presLayoutVars>
          <dgm:hierBranch val="init"/>
        </dgm:presLayoutVars>
      </dgm:prSet>
      <dgm:spPr/>
    </dgm:pt>
    <dgm:pt modelId="{09085DFF-5D40-4FB1-9493-2A9A211D38D5}" type="pres">
      <dgm:prSet presAssocID="{CF388201-3BF3-4794-BB1A-2D4FDA2AD4AA}" presName="rootComposite" presStyleCnt="0"/>
      <dgm:spPr/>
    </dgm:pt>
    <dgm:pt modelId="{82A864D3-9D18-49AD-B2D7-D35A4B779428}" type="pres">
      <dgm:prSet presAssocID="{CF388201-3BF3-4794-BB1A-2D4FDA2AD4AA}" presName="rootText" presStyleLbl="node3" presStyleIdx="3" presStyleCnt="6" custScaleX="12220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C524705-22D6-4C3F-BF52-D8A5658E5D86}" type="pres">
      <dgm:prSet presAssocID="{CF388201-3BF3-4794-BB1A-2D4FDA2AD4AA}" presName="rootConnector" presStyleLbl="node3" presStyleIdx="3" presStyleCnt="6"/>
      <dgm:spPr/>
      <dgm:t>
        <a:bodyPr/>
        <a:lstStyle/>
        <a:p>
          <a:endParaRPr lang="tr-TR"/>
        </a:p>
      </dgm:t>
    </dgm:pt>
    <dgm:pt modelId="{9CEBAF0D-6207-44E4-89C9-2BA7EF9D2066}" type="pres">
      <dgm:prSet presAssocID="{CF388201-3BF3-4794-BB1A-2D4FDA2AD4AA}" presName="hierChild4" presStyleCnt="0"/>
      <dgm:spPr/>
    </dgm:pt>
    <dgm:pt modelId="{D037B38C-CA49-4886-88CD-0725763385AF}" type="pres">
      <dgm:prSet presAssocID="{CF388201-3BF3-4794-BB1A-2D4FDA2AD4AA}" presName="hierChild5" presStyleCnt="0"/>
      <dgm:spPr/>
    </dgm:pt>
    <dgm:pt modelId="{549E7F44-2439-4525-8D7A-040C68B15643}" type="pres">
      <dgm:prSet presAssocID="{CA2D36C9-65DD-45C8-A170-E46EB1F6EC1C}" presName="Name37" presStyleLbl="parChTrans1D3" presStyleIdx="4" presStyleCnt="6"/>
      <dgm:spPr/>
      <dgm:t>
        <a:bodyPr/>
        <a:lstStyle/>
        <a:p>
          <a:endParaRPr lang="tr-TR"/>
        </a:p>
      </dgm:t>
    </dgm:pt>
    <dgm:pt modelId="{DC321725-4584-4985-A41F-0FF97C16AC22}" type="pres">
      <dgm:prSet presAssocID="{58D18906-6E27-479E-A424-D4B262335E6F}" presName="hierRoot2" presStyleCnt="0">
        <dgm:presLayoutVars>
          <dgm:hierBranch val="init"/>
        </dgm:presLayoutVars>
      </dgm:prSet>
      <dgm:spPr/>
    </dgm:pt>
    <dgm:pt modelId="{EB5306AE-7A81-402D-BFDF-3B2168451258}" type="pres">
      <dgm:prSet presAssocID="{58D18906-6E27-479E-A424-D4B262335E6F}" presName="rootComposite" presStyleCnt="0"/>
      <dgm:spPr/>
    </dgm:pt>
    <dgm:pt modelId="{64E667F7-DEBB-410C-8E65-AE3037C3079A}" type="pres">
      <dgm:prSet presAssocID="{58D18906-6E27-479E-A424-D4B262335E6F}" presName="rootText" presStyleLbl="node3" presStyleIdx="4" presStyleCnt="6" custScaleX="11961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C9CD037-84FA-44F2-AF4E-35FCC3C932F6}" type="pres">
      <dgm:prSet presAssocID="{58D18906-6E27-479E-A424-D4B262335E6F}" presName="rootConnector" presStyleLbl="node3" presStyleIdx="4" presStyleCnt="6"/>
      <dgm:spPr/>
      <dgm:t>
        <a:bodyPr/>
        <a:lstStyle/>
        <a:p>
          <a:endParaRPr lang="tr-TR"/>
        </a:p>
      </dgm:t>
    </dgm:pt>
    <dgm:pt modelId="{A12DA3F4-B5DD-4422-BE13-81E3F0F852D3}" type="pres">
      <dgm:prSet presAssocID="{58D18906-6E27-479E-A424-D4B262335E6F}" presName="hierChild4" presStyleCnt="0"/>
      <dgm:spPr/>
    </dgm:pt>
    <dgm:pt modelId="{DEC0BE3F-A7D6-4BF3-B04B-D698CF661D50}" type="pres">
      <dgm:prSet presAssocID="{58D18906-6E27-479E-A424-D4B262335E6F}" presName="hierChild5" presStyleCnt="0"/>
      <dgm:spPr/>
    </dgm:pt>
    <dgm:pt modelId="{6A9C6D72-00F3-42E1-BE3D-4F281A5FCD53}" type="pres">
      <dgm:prSet presAssocID="{9C72DF2E-3544-447D-B6B0-D77651FFAE4C}" presName="Name37" presStyleLbl="parChTrans1D3" presStyleIdx="5" presStyleCnt="6"/>
      <dgm:spPr/>
      <dgm:t>
        <a:bodyPr/>
        <a:lstStyle/>
        <a:p>
          <a:endParaRPr lang="tr-TR"/>
        </a:p>
      </dgm:t>
    </dgm:pt>
    <dgm:pt modelId="{AA0DA166-81C4-4669-819A-7702416037D4}" type="pres">
      <dgm:prSet presAssocID="{AB97E3FF-8AC9-4190-AE6E-64239945C69D}" presName="hierRoot2" presStyleCnt="0">
        <dgm:presLayoutVars>
          <dgm:hierBranch val="init"/>
        </dgm:presLayoutVars>
      </dgm:prSet>
      <dgm:spPr/>
    </dgm:pt>
    <dgm:pt modelId="{4C8A79B4-1B12-4728-833F-3F1FA345663E}" type="pres">
      <dgm:prSet presAssocID="{AB97E3FF-8AC9-4190-AE6E-64239945C69D}" presName="rootComposite" presStyleCnt="0"/>
      <dgm:spPr/>
    </dgm:pt>
    <dgm:pt modelId="{9B3360D7-F81C-41F1-A7A3-2FC48F654C7F}" type="pres">
      <dgm:prSet presAssocID="{AB97E3FF-8AC9-4190-AE6E-64239945C69D}" presName="rootText" presStyleLbl="node3" presStyleIdx="5" presStyleCnt="6" custScaleX="12220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E1B58DA-9FC9-4CB9-9A4F-4E98836D0292}" type="pres">
      <dgm:prSet presAssocID="{AB97E3FF-8AC9-4190-AE6E-64239945C69D}" presName="rootConnector" presStyleLbl="node3" presStyleIdx="5" presStyleCnt="6"/>
      <dgm:spPr/>
      <dgm:t>
        <a:bodyPr/>
        <a:lstStyle/>
        <a:p>
          <a:endParaRPr lang="tr-TR"/>
        </a:p>
      </dgm:t>
    </dgm:pt>
    <dgm:pt modelId="{CAFCFBFD-C677-4F94-921C-ED4EA86EC72B}" type="pres">
      <dgm:prSet presAssocID="{AB97E3FF-8AC9-4190-AE6E-64239945C69D}" presName="hierChild4" presStyleCnt="0"/>
      <dgm:spPr/>
    </dgm:pt>
    <dgm:pt modelId="{D0A64D10-357A-4E40-AAA4-9B25632A3EBA}" type="pres">
      <dgm:prSet presAssocID="{AB97E3FF-8AC9-4190-AE6E-64239945C69D}" presName="hierChild5" presStyleCnt="0"/>
      <dgm:spPr/>
    </dgm:pt>
    <dgm:pt modelId="{AA62CB1B-CB2F-4006-BB0A-98F5BCA0ECFD}" type="pres">
      <dgm:prSet presAssocID="{45239FCF-04EB-4502-94AF-201C7912CC51}" presName="hierChild5" presStyleCnt="0"/>
      <dgm:spPr/>
    </dgm:pt>
    <dgm:pt modelId="{3CAB964A-9361-4FF8-841E-79F550026825}" type="pres">
      <dgm:prSet presAssocID="{446F342D-A15C-4166-93E0-87DC3870A6EF}" presName="hierChild3" presStyleCnt="0"/>
      <dgm:spPr/>
    </dgm:pt>
  </dgm:ptLst>
  <dgm:cxnLst>
    <dgm:cxn modelId="{3741EAD2-981F-46C9-8D95-17E065E30316}" type="presOf" srcId="{58D18906-6E27-479E-A424-D4B262335E6F}" destId="{1C9CD037-84FA-44F2-AF4E-35FCC3C932F6}" srcOrd="1" destOrd="0" presId="urn:microsoft.com/office/officeart/2005/8/layout/orgChart1"/>
    <dgm:cxn modelId="{20C42773-D25E-4A50-AF38-71BD5FDDD57D}" srcId="{45239FCF-04EB-4502-94AF-201C7912CC51}" destId="{AB97E3FF-8AC9-4190-AE6E-64239945C69D}" srcOrd="3" destOrd="0" parTransId="{9C72DF2E-3544-447D-B6B0-D77651FFAE4C}" sibTransId="{208AD642-CEC7-46DA-AC17-404050966206}"/>
    <dgm:cxn modelId="{6FD8C46E-8B4B-47F4-AE38-19DF4792E0B6}" type="presOf" srcId="{58D18906-6E27-479E-A424-D4B262335E6F}" destId="{64E667F7-DEBB-410C-8E65-AE3037C3079A}" srcOrd="0" destOrd="0" presId="urn:microsoft.com/office/officeart/2005/8/layout/orgChart1"/>
    <dgm:cxn modelId="{F58B6FDD-D623-4A52-95BB-11956B8CE75C}" type="presOf" srcId="{446F342D-A15C-4166-93E0-87DC3870A6EF}" destId="{26F00944-0DE5-45D8-B962-19F118AC0505}" srcOrd="0" destOrd="0" presId="urn:microsoft.com/office/officeart/2005/8/layout/orgChart1"/>
    <dgm:cxn modelId="{3CC74104-DAF3-47EB-8964-C6B2199D2B8C}" type="presOf" srcId="{17321625-FB5F-4AB2-A6B4-EEAF441114E6}" destId="{21816A81-5FB6-4707-8196-7E2D5A3A1D21}" srcOrd="0" destOrd="0" presId="urn:microsoft.com/office/officeart/2005/8/layout/orgChart1"/>
    <dgm:cxn modelId="{84519276-EB3B-4400-A3BB-7C8025DC08C1}" type="presOf" srcId="{22DC11A8-B94D-4DAA-AAE8-D88480C8705E}" destId="{D221FF01-3C7B-4F2B-AA11-D285C3324AA8}" srcOrd="0" destOrd="0" presId="urn:microsoft.com/office/officeart/2005/8/layout/orgChart1"/>
    <dgm:cxn modelId="{ACD4E8DF-4CF5-43F1-AC87-72D4F57F1757}" srcId="{45239FCF-04EB-4502-94AF-201C7912CC51}" destId="{CF388201-3BF3-4794-BB1A-2D4FDA2AD4AA}" srcOrd="1" destOrd="0" parTransId="{AF4ACB98-51DE-4090-89FC-13CC69A1C5DC}" sibTransId="{139CF8E1-8997-422C-A5A2-DD84D1F15036}"/>
    <dgm:cxn modelId="{61045C59-B6FB-4C63-A0CA-EBA198CB3FFB}" type="presOf" srcId="{CF388201-3BF3-4794-BB1A-2D4FDA2AD4AA}" destId="{CC524705-22D6-4C3F-BF52-D8A5658E5D86}" srcOrd="1" destOrd="0" presId="urn:microsoft.com/office/officeart/2005/8/layout/orgChart1"/>
    <dgm:cxn modelId="{38FA9AD5-46E5-4C3F-92AF-E47AC09EAF90}" srcId="{2FD4CD97-107D-48AD-8651-0FB5F147EB33}" destId="{22DC11A8-B94D-4DAA-AAE8-D88480C8705E}" srcOrd="0" destOrd="0" parTransId="{A70C3565-4C47-4C0A-862A-255FDB0D006E}" sibTransId="{5FAAD0BA-6BE7-4E8B-9D04-E353A1950726}"/>
    <dgm:cxn modelId="{2F1204B9-2BC6-4128-98FE-15E8E0EBD589}" type="presOf" srcId="{446F342D-A15C-4166-93E0-87DC3870A6EF}" destId="{38DD620C-9970-4716-8B8A-0E0FBC6EBDE2}" srcOrd="1" destOrd="0" presId="urn:microsoft.com/office/officeart/2005/8/layout/orgChart1"/>
    <dgm:cxn modelId="{75A13DDD-CD4A-4599-BBA1-F2E7EEE9A514}" type="presOf" srcId="{AB97E3FF-8AC9-4190-AE6E-64239945C69D}" destId="{9B3360D7-F81C-41F1-A7A3-2FC48F654C7F}" srcOrd="0" destOrd="0" presId="urn:microsoft.com/office/officeart/2005/8/layout/orgChart1"/>
    <dgm:cxn modelId="{12C7278D-8046-4A4D-9D41-28F6120455D5}" type="presOf" srcId="{A70C3565-4C47-4C0A-862A-255FDB0D006E}" destId="{53DF2E5F-A836-474D-9777-F7CCAFE982D4}" srcOrd="0" destOrd="0" presId="urn:microsoft.com/office/officeart/2005/8/layout/orgChart1"/>
    <dgm:cxn modelId="{01E9595D-BB63-4C59-8983-8CFEE3B2FA6C}" type="presOf" srcId="{AF4ACB98-51DE-4090-89FC-13CC69A1C5DC}" destId="{19F0AC0D-E7A0-4D7A-A289-19C47985D0DA}" srcOrd="0" destOrd="0" presId="urn:microsoft.com/office/officeart/2005/8/layout/orgChart1"/>
    <dgm:cxn modelId="{9D8A6420-A29F-4633-85F3-554B6ECC1FFC}" type="presOf" srcId="{2FD4CD97-107D-48AD-8651-0FB5F147EB33}" destId="{FB97FE5E-F590-4DBD-BD71-17B3D564505A}" srcOrd="0" destOrd="0" presId="urn:microsoft.com/office/officeart/2005/8/layout/orgChart1"/>
    <dgm:cxn modelId="{4468CE66-AF8D-4A1F-8F47-61D6A36383EE}" srcId="{446F342D-A15C-4166-93E0-87DC3870A6EF}" destId="{45239FCF-04EB-4502-94AF-201C7912CC51}" srcOrd="1" destOrd="0" parTransId="{D902CF85-AE52-40F9-9B30-BBC1B9895877}" sibTransId="{44B9AA4B-86CC-4AEA-8343-53155715D37A}"/>
    <dgm:cxn modelId="{2D483425-B008-4552-A19E-6C83240B27F2}" srcId="{446F342D-A15C-4166-93E0-87DC3870A6EF}" destId="{2FD4CD97-107D-48AD-8651-0FB5F147EB33}" srcOrd="0" destOrd="0" parTransId="{6678E274-51C4-49DE-9971-8B7846FF10C8}" sibTransId="{0E44DAB5-1D48-491C-996A-CE8AA43C4F3E}"/>
    <dgm:cxn modelId="{A8C6A38F-38A3-4059-845C-0CBABFD6409A}" type="presOf" srcId="{0381A4CF-759B-40D9-AA1A-23CE55133648}" destId="{2B72F808-AB35-4989-B1D5-D932E4F3DCFB}" srcOrd="0" destOrd="0" presId="urn:microsoft.com/office/officeart/2005/8/layout/orgChart1"/>
    <dgm:cxn modelId="{D1E7BF1A-ED48-44CB-9042-726D63984DC2}" type="presOf" srcId="{CA2D36C9-65DD-45C8-A170-E46EB1F6EC1C}" destId="{549E7F44-2439-4525-8D7A-040C68B15643}" srcOrd="0" destOrd="0" presId="urn:microsoft.com/office/officeart/2005/8/layout/orgChart1"/>
    <dgm:cxn modelId="{E9D322EE-A78A-4735-B9F4-505474138EB7}" srcId="{38E8902B-C20B-4174-9B6D-77FEC026F74C}" destId="{446F342D-A15C-4166-93E0-87DC3870A6EF}" srcOrd="0" destOrd="0" parTransId="{05B3601C-E35A-42C3-B692-E47E5F126FEE}" sibTransId="{0B0905A2-4624-4CEB-856E-53E663D79518}"/>
    <dgm:cxn modelId="{7C682608-88E0-4A6C-9AAA-CADD041645D9}" srcId="{2FD4CD97-107D-48AD-8651-0FB5F147EB33}" destId="{E5128D26-396D-43D5-8773-1EAC96174859}" srcOrd="1" destOrd="0" parTransId="{0381A4CF-759B-40D9-AA1A-23CE55133648}" sibTransId="{002AAA6A-FC26-4329-82A5-182FDA0A275C}"/>
    <dgm:cxn modelId="{3F670DCE-ECA7-4EDE-930B-B951CD1C42A7}" type="presOf" srcId="{AB97E3FF-8AC9-4190-AE6E-64239945C69D}" destId="{5E1B58DA-9FC9-4CB9-9A4F-4E98836D0292}" srcOrd="1" destOrd="0" presId="urn:microsoft.com/office/officeart/2005/8/layout/orgChart1"/>
    <dgm:cxn modelId="{08078E8F-C6D2-432B-97BA-070057B0E096}" type="presOf" srcId="{6193B8F9-A4EC-4EF1-8C33-0B87C431BE18}" destId="{D3D79B64-B837-44B7-A26A-D66928FF519E}" srcOrd="0" destOrd="0" presId="urn:microsoft.com/office/officeart/2005/8/layout/orgChart1"/>
    <dgm:cxn modelId="{AB1CC7F9-9DFF-4055-B2E8-91C02E9278C3}" type="presOf" srcId="{2FD4CD97-107D-48AD-8651-0FB5F147EB33}" destId="{99622AB7-80CF-4076-997B-CB5D59B35759}" srcOrd="1" destOrd="0" presId="urn:microsoft.com/office/officeart/2005/8/layout/orgChart1"/>
    <dgm:cxn modelId="{D1DCCADF-6C8B-4375-838B-C2953E7E47A3}" type="presOf" srcId="{6678E274-51C4-49DE-9971-8B7846FF10C8}" destId="{7E7408DA-B792-4532-AC19-65AA2DCD17C6}" srcOrd="0" destOrd="0" presId="urn:microsoft.com/office/officeart/2005/8/layout/orgChart1"/>
    <dgm:cxn modelId="{27325D74-AC86-4A6A-81A0-83DD33042D66}" type="presOf" srcId="{22DC11A8-B94D-4DAA-AAE8-D88480C8705E}" destId="{691C0E88-9C98-42DC-A497-551FCFF76C08}" srcOrd="1" destOrd="0" presId="urn:microsoft.com/office/officeart/2005/8/layout/orgChart1"/>
    <dgm:cxn modelId="{9DCEC1EB-FF2D-477C-A1E4-9CD13EEDBEE3}" srcId="{45239FCF-04EB-4502-94AF-201C7912CC51}" destId="{58D18906-6E27-479E-A424-D4B262335E6F}" srcOrd="2" destOrd="0" parTransId="{CA2D36C9-65DD-45C8-A170-E46EB1F6EC1C}" sibTransId="{1E7EBA0E-0911-4D87-8C33-81BC25BE16C6}"/>
    <dgm:cxn modelId="{5C7556D2-D6DD-40C2-B3CF-8131AB91C471}" type="presOf" srcId="{D902CF85-AE52-40F9-9B30-BBC1B9895877}" destId="{83ADFBB5-A6A6-4EFC-B33B-122C6B717D8A}" srcOrd="0" destOrd="0" presId="urn:microsoft.com/office/officeart/2005/8/layout/orgChart1"/>
    <dgm:cxn modelId="{4E5BD14A-6DD7-4FC8-9874-F4460E13111E}" type="presOf" srcId="{E5128D26-396D-43D5-8773-1EAC96174859}" destId="{64AA55FA-2775-4C3D-AE9B-A3E400BD5390}" srcOrd="0" destOrd="0" presId="urn:microsoft.com/office/officeart/2005/8/layout/orgChart1"/>
    <dgm:cxn modelId="{543C23FB-5752-4B05-A0B0-6A92A1CFF9D1}" type="presOf" srcId="{E5128D26-396D-43D5-8773-1EAC96174859}" destId="{98A1B240-461B-424E-B9BC-9806ABB6B9F8}" srcOrd="1" destOrd="0" presId="urn:microsoft.com/office/officeart/2005/8/layout/orgChart1"/>
    <dgm:cxn modelId="{C145FCE9-F82E-4908-AD4D-9CA8D37DBCA6}" type="presOf" srcId="{6193B8F9-A4EC-4EF1-8C33-0B87C431BE18}" destId="{6CBECFF7-878E-4255-BE1F-0573EF003731}" srcOrd="1" destOrd="0" presId="urn:microsoft.com/office/officeart/2005/8/layout/orgChart1"/>
    <dgm:cxn modelId="{7740A953-BF8A-4BF0-9681-DFE75CAEB01F}" srcId="{45239FCF-04EB-4502-94AF-201C7912CC51}" destId="{6193B8F9-A4EC-4EF1-8C33-0B87C431BE18}" srcOrd="0" destOrd="0" parTransId="{17321625-FB5F-4AB2-A6B4-EEAF441114E6}" sibTransId="{DFBAE73A-7B12-43E5-9DD2-DC170A3BDAB9}"/>
    <dgm:cxn modelId="{840D1B50-A42B-43C0-9671-1E0E9201C5C4}" type="presOf" srcId="{9C72DF2E-3544-447D-B6B0-D77651FFAE4C}" destId="{6A9C6D72-00F3-42E1-BE3D-4F281A5FCD53}" srcOrd="0" destOrd="0" presId="urn:microsoft.com/office/officeart/2005/8/layout/orgChart1"/>
    <dgm:cxn modelId="{8D645EEC-95F6-4BFA-91F7-379D257126BA}" type="presOf" srcId="{CF388201-3BF3-4794-BB1A-2D4FDA2AD4AA}" destId="{82A864D3-9D18-49AD-B2D7-D35A4B779428}" srcOrd="0" destOrd="0" presId="urn:microsoft.com/office/officeart/2005/8/layout/orgChart1"/>
    <dgm:cxn modelId="{12840986-818C-4B80-AD68-9582951EA24A}" type="presOf" srcId="{45239FCF-04EB-4502-94AF-201C7912CC51}" destId="{FFBA9693-058E-40E4-BAC0-2FC718197336}" srcOrd="0" destOrd="0" presId="urn:microsoft.com/office/officeart/2005/8/layout/orgChart1"/>
    <dgm:cxn modelId="{09B6D2E8-AE3D-40DF-A4EE-CDDF80F04F85}" type="presOf" srcId="{38E8902B-C20B-4174-9B6D-77FEC026F74C}" destId="{A1D6C176-BBBD-48E2-8FE3-BFF5B4608EB0}" srcOrd="0" destOrd="0" presId="urn:microsoft.com/office/officeart/2005/8/layout/orgChart1"/>
    <dgm:cxn modelId="{AB3F240C-21C1-486B-89AA-C202FC234A2D}" type="presOf" srcId="{45239FCF-04EB-4502-94AF-201C7912CC51}" destId="{A39B2F44-923E-4B06-B765-B8BF87405430}" srcOrd="1" destOrd="0" presId="urn:microsoft.com/office/officeart/2005/8/layout/orgChart1"/>
    <dgm:cxn modelId="{32FF810E-8496-4DC3-A5C2-CD537F6080B1}" type="presParOf" srcId="{A1D6C176-BBBD-48E2-8FE3-BFF5B4608EB0}" destId="{1D13A6F2-5565-48F7-9D5D-923AB4CDBD58}" srcOrd="0" destOrd="0" presId="urn:microsoft.com/office/officeart/2005/8/layout/orgChart1"/>
    <dgm:cxn modelId="{42D005D6-B806-47F4-AF87-F13E1A5C8B73}" type="presParOf" srcId="{1D13A6F2-5565-48F7-9D5D-923AB4CDBD58}" destId="{8C71F504-D125-4A97-94F4-396F64C280CA}" srcOrd="0" destOrd="0" presId="urn:microsoft.com/office/officeart/2005/8/layout/orgChart1"/>
    <dgm:cxn modelId="{619DB26D-73BE-4D5E-AD99-D0A06B3628FB}" type="presParOf" srcId="{8C71F504-D125-4A97-94F4-396F64C280CA}" destId="{26F00944-0DE5-45D8-B962-19F118AC0505}" srcOrd="0" destOrd="0" presId="urn:microsoft.com/office/officeart/2005/8/layout/orgChart1"/>
    <dgm:cxn modelId="{A6BC9078-0B52-43E6-9061-6ACB72AAC864}" type="presParOf" srcId="{8C71F504-D125-4A97-94F4-396F64C280CA}" destId="{38DD620C-9970-4716-8B8A-0E0FBC6EBDE2}" srcOrd="1" destOrd="0" presId="urn:microsoft.com/office/officeart/2005/8/layout/orgChart1"/>
    <dgm:cxn modelId="{7FCAAC47-08A3-49D1-8888-E830352A47CE}" type="presParOf" srcId="{1D13A6F2-5565-48F7-9D5D-923AB4CDBD58}" destId="{123C824E-23F7-4BD5-9540-AB864FC565CB}" srcOrd="1" destOrd="0" presId="urn:microsoft.com/office/officeart/2005/8/layout/orgChart1"/>
    <dgm:cxn modelId="{E1D71BF3-EF4F-476A-884A-BBEB33A60099}" type="presParOf" srcId="{123C824E-23F7-4BD5-9540-AB864FC565CB}" destId="{7E7408DA-B792-4532-AC19-65AA2DCD17C6}" srcOrd="0" destOrd="0" presId="urn:microsoft.com/office/officeart/2005/8/layout/orgChart1"/>
    <dgm:cxn modelId="{56885A57-245F-4A0C-B69C-851CB0B1542F}" type="presParOf" srcId="{123C824E-23F7-4BD5-9540-AB864FC565CB}" destId="{EF5AE170-1FDB-4409-B64C-7C03ABA54BA8}" srcOrd="1" destOrd="0" presId="urn:microsoft.com/office/officeart/2005/8/layout/orgChart1"/>
    <dgm:cxn modelId="{BFD473CD-6D2D-45DA-84D9-B0ACB0B8EE10}" type="presParOf" srcId="{EF5AE170-1FDB-4409-B64C-7C03ABA54BA8}" destId="{37325587-CA96-48C3-B697-CC001278FEE7}" srcOrd="0" destOrd="0" presId="urn:microsoft.com/office/officeart/2005/8/layout/orgChart1"/>
    <dgm:cxn modelId="{D46B75CC-E8BA-4AE9-8B4D-E08AF434D0EC}" type="presParOf" srcId="{37325587-CA96-48C3-B697-CC001278FEE7}" destId="{FB97FE5E-F590-4DBD-BD71-17B3D564505A}" srcOrd="0" destOrd="0" presId="urn:microsoft.com/office/officeart/2005/8/layout/orgChart1"/>
    <dgm:cxn modelId="{07D55A92-F1EF-4F5D-AC38-7FC3AFCA5B77}" type="presParOf" srcId="{37325587-CA96-48C3-B697-CC001278FEE7}" destId="{99622AB7-80CF-4076-997B-CB5D59B35759}" srcOrd="1" destOrd="0" presId="urn:microsoft.com/office/officeart/2005/8/layout/orgChart1"/>
    <dgm:cxn modelId="{9221C435-0798-4D14-BCD5-B2B78E11CC96}" type="presParOf" srcId="{EF5AE170-1FDB-4409-B64C-7C03ABA54BA8}" destId="{AAA75B8C-74BC-43A5-A60B-11BA3557E751}" srcOrd="1" destOrd="0" presId="urn:microsoft.com/office/officeart/2005/8/layout/orgChart1"/>
    <dgm:cxn modelId="{56CB7974-D56F-435A-9769-8A68023CE9C1}" type="presParOf" srcId="{AAA75B8C-74BC-43A5-A60B-11BA3557E751}" destId="{53DF2E5F-A836-474D-9777-F7CCAFE982D4}" srcOrd="0" destOrd="0" presId="urn:microsoft.com/office/officeart/2005/8/layout/orgChart1"/>
    <dgm:cxn modelId="{65EAE594-5426-4FF5-A92F-CDC61A4FF6B9}" type="presParOf" srcId="{AAA75B8C-74BC-43A5-A60B-11BA3557E751}" destId="{C219C0E9-12BB-42A1-B207-E3F9BE39F90B}" srcOrd="1" destOrd="0" presId="urn:microsoft.com/office/officeart/2005/8/layout/orgChart1"/>
    <dgm:cxn modelId="{3BEA19A7-3F4F-4C32-940C-C273B177D259}" type="presParOf" srcId="{C219C0E9-12BB-42A1-B207-E3F9BE39F90B}" destId="{21E17DD5-B3BD-4742-91AD-3B198481E2A0}" srcOrd="0" destOrd="0" presId="urn:microsoft.com/office/officeart/2005/8/layout/orgChart1"/>
    <dgm:cxn modelId="{F0F72170-8699-4B7C-84B2-2C0E85C88852}" type="presParOf" srcId="{21E17DD5-B3BD-4742-91AD-3B198481E2A0}" destId="{D221FF01-3C7B-4F2B-AA11-D285C3324AA8}" srcOrd="0" destOrd="0" presId="urn:microsoft.com/office/officeart/2005/8/layout/orgChart1"/>
    <dgm:cxn modelId="{3F2BCFB2-23B8-4362-A3AA-FDD62EE02177}" type="presParOf" srcId="{21E17DD5-B3BD-4742-91AD-3B198481E2A0}" destId="{691C0E88-9C98-42DC-A497-551FCFF76C08}" srcOrd="1" destOrd="0" presId="urn:microsoft.com/office/officeart/2005/8/layout/orgChart1"/>
    <dgm:cxn modelId="{58149CF6-8782-40CA-B16B-B04D5A00F9EE}" type="presParOf" srcId="{C219C0E9-12BB-42A1-B207-E3F9BE39F90B}" destId="{45EEF336-8038-4937-B8D0-CA0E54E366D7}" srcOrd="1" destOrd="0" presId="urn:microsoft.com/office/officeart/2005/8/layout/orgChart1"/>
    <dgm:cxn modelId="{D55A8439-D34E-44E2-A940-F1D5B0A37936}" type="presParOf" srcId="{C219C0E9-12BB-42A1-B207-E3F9BE39F90B}" destId="{D3ACB3AF-6999-4D85-9769-4E24F46177CC}" srcOrd="2" destOrd="0" presId="urn:microsoft.com/office/officeart/2005/8/layout/orgChart1"/>
    <dgm:cxn modelId="{8D7C576A-4E1A-46B3-8D22-0F13101E8376}" type="presParOf" srcId="{AAA75B8C-74BC-43A5-A60B-11BA3557E751}" destId="{2B72F808-AB35-4989-B1D5-D932E4F3DCFB}" srcOrd="2" destOrd="0" presId="urn:microsoft.com/office/officeart/2005/8/layout/orgChart1"/>
    <dgm:cxn modelId="{74956575-0EC0-4B75-B1DF-6B8AAE2E1CC5}" type="presParOf" srcId="{AAA75B8C-74BC-43A5-A60B-11BA3557E751}" destId="{2486D927-F80C-4943-9E81-5D9078F3965D}" srcOrd="3" destOrd="0" presId="urn:microsoft.com/office/officeart/2005/8/layout/orgChart1"/>
    <dgm:cxn modelId="{159A0FE3-EF75-4274-8B95-7AABF717653B}" type="presParOf" srcId="{2486D927-F80C-4943-9E81-5D9078F3965D}" destId="{9EB00952-79C8-48A4-9CA0-B2C4D6133FC7}" srcOrd="0" destOrd="0" presId="urn:microsoft.com/office/officeart/2005/8/layout/orgChart1"/>
    <dgm:cxn modelId="{722572E1-335D-4B59-9D41-35AEAD9EE850}" type="presParOf" srcId="{9EB00952-79C8-48A4-9CA0-B2C4D6133FC7}" destId="{64AA55FA-2775-4C3D-AE9B-A3E400BD5390}" srcOrd="0" destOrd="0" presId="urn:microsoft.com/office/officeart/2005/8/layout/orgChart1"/>
    <dgm:cxn modelId="{2A3FD0B7-971E-4B60-A6C3-4129832CF3FA}" type="presParOf" srcId="{9EB00952-79C8-48A4-9CA0-B2C4D6133FC7}" destId="{98A1B240-461B-424E-B9BC-9806ABB6B9F8}" srcOrd="1" destOrd="0" presId="urn:microsoft.com/office/officeart/2005/8/layout/orgChart1"/>
    <dgm:cxn modelId="{803F3BF9-DCC7-48F6-9C93-5BC43759E672}" type="presParOf" srcId="{2486D927-F80C-4943-9E81-5D9078F3965D}" destId="{9F6BB7E6-C060-4BBB-AFCD-BCCA16AC67E1}" srcOrd="1" destOrd="0" presId="urn:microsoft.com/office/officeart/2005/8/layout/orgChart1"/>
    <dgm:cxn modelId="{4DF6724C-1B2C-47DC-B906-59043E746306}" type="presParOf" srcId="{2486D927-F80C-4943-9E81-5D9078F3965D}" destId="{95E710D3-AE6B-426C-B7F1-EA5649F6C576}" srcOrd="2" destOrd="0" presId="urn:microsoft.com/office/officeart/2005/8/layout/orgChart1"/>
    <dgm:cxn modelId="{4CC4ED00-78EA-46A4-8363-E095AD51B981}" type="presParOf" srcId="{EF5AE170-1FDB-4409-B64C-7C03ABA54BA8}" destId="{2A13CA1A-D2A6-448F-BEA0-09617A7F3CD0}" srcOrd="2" destOrd="0" presId="urn:microsoft.com/office/officeart/2005/8/layout/orgChart1"/>
    <dgm:cxn modelId="{41603E90-82D3-4325-B1EF-7EF52C45F5C7}" type="presParOf" srcId="{123C824E-23F7-4BD5-9540-AB864FC565CB}" destId="{83ADFBB5-A6A6-4EFC-B33B-122C6B717D8A}" srcOrd="2" destOrd="0" presId="urn:microsoft.com/office/officeart/2005/8/layout/orgChart1"/>
    <dgm:cxn modelId="{007C9DB9-5372-4564-9D29-40B95F1FF329}" type="presParOf" srcId="{123C824E-23F7-4BD5-9540-AB864FC565CB}" destId="{06087ED4-04FA-4716-856F-F11E4C98DF87}" srcOrd="3" destOrd="0" presId="urn:microsoft.com/office/officeart/2005/8/layout/orgChart1"/>
    <dgm:cxn modelId="{116CE566-1A78-4DE3-A569-5F22EAC7A9B6}" type="presParOf" srcId="{06087ED4-04FA-4716-856F-F11E4C98DF87}" destId="{8A04C5C9-5B2F-4D9D-A8D8-3BE662341F78}" srcOrd="0" destOrd="0" presId="urn:microsoft.com/office/officeart/2005/8/layout/orgChart1"/>
    <dgm:cxn modelId="{49708426-E417-4E5A-A706-DF66982BC52D}" type="presParOf" srcId="{8A04C5C9-5B2F-4D9D-A8D8-3BE662341F78}" destId="{FFBA9693-058E-40E4-BAC0-2FC718197336}" srcOrd="0" destOrd="0" presId="urn:microsoft.com/office/officeart/2005/8/layout/orgChart1"/>
    <dgm:cxn modelId="{AF081B9B-4C30-4776-9CE8-E54F363CCE41}" type="presParOf" srcId="{8A04C5C9-5B2F-4D9D-A8D8-3BE662341F78}" destId="{A39B2F44-923E-4B06-B765-B8BF87405430}" srcOrd="1" destOrd="0" presId="urn:microsoft.com/office/officeart/2005/8/layout/orgChart1"/>
    <dgm:cxn modelId="{75EDDEB0-3D0E-4DE3-AEAF-CE4F885724F7}" type="presParOf" srcId="{06087ED4-04FA-4716-856F-F11E4C98DF87}" destId="{0208A774-B581-4DD0-8D23-3A000DDB403B}" srcOrd="1" destOrd="0" presId="urn:microsoft.com/office/officeart/2005/8/layout/orgChart1"/>
    <dgm:cxn modelId="{0C7A8318-AAEF-400C-8AC0-BC747D72A149}" type="presParOf" srcId="{0208A774-B581-4DD0-8D23-3A000DDB403B}" destId="{21816A81-5FB6-4707-8196-7E2D5A3A1D21}" srcOrd="0" destOrd="0" presId="urn:microsoft.com/office/officeart/2005/8/layout/orgChart1"/>
    <dgm:cxn modelId="{63BBF61D-1C87-499D-BE4A-F06F10E23FE5}" type="presParOf" srcId="{0208A774-B581-4DD0-8D23-3A000DDB403B}" destId="{2D463595-6209-427A-BDCE-9006478F873D}" srcOrd="1" destOrd="0" presId="urn:microsoft.com/office/officeart/2005/8/layout/orgChart1"/>
    <dgm:cxn modelId="{803EF1DE-706C-4574-8A54-1DD162E6F6DD}" type="presParOf" srcId="{2D463595-6209-427A-BDCE-9006478F873D}" destId="{CDFAED40-C4D1-4BE7-B6AA-D069950CE2DC}" srcOrd="0" destOrd="0" presId="urn:microsoft.com/office/officeart/2005/8/layout/orgChart1"/>
    <dgm:cxn modelId="{4B5E4F59-650C-44F3-9C5C-0A1C363AA981}" type="presParOf" srcId="{CDFAED40-C4D1-4BE7-B6AA-D069950CE2DC}" destId="{D3D79B64-B837-44B7-A26A-D66928FF519E}" srcOrd="0" destOrd="0" presId="urn:microsoft.com/office/officeart/2005/8/layout/orgChart1"/>
    <dgm:cxn modelId="{5E8D4799-7A8C-47F0-8E07-7D124AC71B82}" type="presParOf" srcId="{CDFAED40-C4D1-4BE7-B6AA-D069950CE2DC}" destId="{6CBECFF7-878E-4255-BE1F-0573EF003731}" srcOrd="1" destOrd="0" presId="urn:microsoft.com/office/officeart/2005/8/layout/orgChart1"/>
    <dgm:cxn modelId="{AE8D3818-A52E-4FF6-AC55-EA52D057E57C}" type="presParOf" srcId="{2D463595-6209-427A-BDCE-9006478F873D}" destId="{16019CB4-7FB9-4BEF-ABDD-24C58449B780}" srcOrd="1" destOrd="0" presId="urn:microsoft.com/office/officeart/2005/8/layout/orgChart1"/>
    <dgm:cxn modelId="{3DED926E-BC64-45AF-B6A2-6EC13BF0A869}" type="presParOf" srcId="{2D463595-6209-427A-BDCE-9006478F873D}" destId="{2C514660-7BA8-49A6-B56F-101E6AECF1D3}" srcOrd="2" destOrd="0" presId="urn:microsoft.com/office/officeart/2005/8/layout/orgChart1"/>
    <dgm:cxn modelId="{CE8944BE-EB4B-497E-A45E-FCF03CA6B12F}" type="presParOf" srcId="{0208A774-B581-4DD0-8D23-3A000DDB403B}" destId="{19F0AC0D-E7A0-4D7A-A289-19C47985D0DA}" srcOrd="2" destOrd="0" presId="urn:microsoft.com/office/officeart/2005/8/layout/orgChart1"/>
    <dgm:cxn modelId="{03914DD6-5953-4A08-8877-C82565433D32}" type="presParOf" srcId="{0208A774-B581-4DD0-8D23-3A000DDB403B}" destId="{6F4F18E2-0C17-492C-BD49-60A89B4A6B15}" srcOrd="3" destOrd="0" presId="urn:microsoft.com/office/officeart/2005/8/layout/orgChart1"/>
    <dgm:cxn modelId="{7D6E2D47-9201-49D2-9B02-7FD6112179FD}" type="presParOf" srcId="{6F4F18E2-0C17-492C-BD49-60A89B4A6B15}" destId="{09085DFF-5D40-4FB1-9493-2A9A211D38D5}" srcOrd="0" destOrd="0" presId="urn:microsoft.com/office/officeart/2005/8/layout/orgChart1"/>
    <dgm:cxn modelId="{A086E61D-9C22-43A7-ACDE-ACD27DDDDFEE}" type="presParOf" srcId="{09085DFF-5D40-4FB1-9493-2A9A211D38D5}" destId="{82A864D3-9D18-49AD-B2D7-D35A4B779428}" srcOrd="0" destOrd="0" presId="urn:microsoft.com/office/officeart/2005/8/layout/orgChart1"/>
    <dgm:cxn modelId="{4738469C-C1C8-4D88-9971-A9D78E72DB85}" type="presParOf" srcId="{09085DFF-5D40-4FB1-9493-2A9A211D38D5}" destId="{CC524705-22D6-4C3F-BF52-D8A5658E5D86}" srcOrd="1" destOrd="0" presId="urn:microsoft.com/office/officeart/2005/8/layout/orgChart1"/>
    <dgm:cxn modelId="{D67DEC31-BC18-49BD-877E-958F87BC8261}" type="presParOf" srcId="{6F4F18E2-0C17-492C-BD49-60A89B4A6B15}" destId="{9CEBAF0D-6207-44E4-89C9-2BA7EF9D2066}" srcOrd="1" destOrd="0" presId="urn:microsoft.com/office/officeart/2005/8/layout/orgChart1"/>
    <dgm:cxn modelId="{C6CFA4E8-0F22-4724-99C9-CEF894E33A1A}" type="presParOf" srcId="{6F4F18E2-0C17-492C-BD49-60A89B4A6B15}" destId="{D037B38C-CA49-4886-88CD-0725763385AF}" srcOrd="2" destOrd="0" presId="urn:microsoft.com/office/officeart/2005/8/layout/orgChart1"/>
    <dgm:cxn modelId="{80A572F6-E113-4790-8922-0D512B28ADA7}" type="presParOf" srcId="{0208A774-B581-4DD0-8D23-3A000DDB403B}" destId="{549E7F44-2439-4525-8D7A-040C68B15643}" srcOrd="4" destOrd="0" presId="urn:microsoft.com/office/officeart/2005/8/layout/orgChart1"/>
    <dgm:cxn modelId="{E09169C3-F7F5-4FD8-8083-B058ACC0374D}" type="presParOf" srcId="{0208A774-B581-4DD0-8D23-3A000DDB403B}" destId="{DC321725-4584-4985-A41F-0FF97C16AC22}" srcOrd="5" destOrd="0" presId="urn:microsoft.com/office/officeart/2005/8/layout/orgChart1"/>
    <dgm:cxn modelId="{A548D5ED-FBAC-4AD5-BED5-B59284E5A3D8}" type="presParOf" srcId="{DC321725-4584-4985-A41F-0FF97C16AC22}" destId="{EB5306AE-7A81-402D-BFDF-3B2168451258}" srcOrd="0" destOrd="0" presId="urn:microsoft.com/office/officeart/2005/8/layout/orgChart1"/>
    <dgm:cxn modelId="{3AFE3C8C-C0F4-4F9F-80E3-6F3B35B9B930}" type="presParOf" srcId="{EB5306AE-7A81-402D-BFDF-3B2168451258}" destId="{64E667F7-DEBB-410C-8E65-AE3037C3079A}" srcOrd="0" destOrd="0" presId="urn:microsoft.com/office/officeart/2005/8/layout/orgChart1"/>
    <dgm:cxn modelId="{3B8427D0-558D-40D4-827A-8E0C5AA83C81}" type="presParOf" srcId="{EB5306AE-7A81-402D-BFDF-3B2168451258}" destId="{1C9CD037-84FA-44F2-AF4E-35FCC3C932F6}" srcOrd="1" destOrd="0" presId="urn:microsoft.com/office/officeart/2005/8/layout/orgChart1"/>
    <dgm:cxn modelId="{02DD6A26-A950-4EE0-9D4E-153EAC91EE63}" type="presParOf" srcId="{DC321725-4584-4985-A41F-0FF97C16AC22}" destId="{A12DA3F4-B5DD-4422-BE13-81E3F0F852D3}" srcOrd="1" destOrd="0" presId="urn:microsoft.com/office/officeart/2005/8/layout/orgChart1"/>
    <dgm:cxn modelId="{18FCD114-A929-4B6A-AACA-87C315EBFB75}" type="presParOf" srcId="{DC321725-4584-4985-A41F-0FF97C16AC22}" destId="{DEC0BE3F-A7D6-4BF3-B04B-D698CF661D50}" srcOrd="2" destOrd="0" presId="urn:microsoft.com/office/officeart/2005/8/layout/orgChart1"/>
    <dgm:cxn modelId="{AEF2E0E7-D8A2-400D-A977-54BF3BC6D806}" type="presParOf" srcId="{0208A774-B581-4DD0-8D23-3A000DDB403B}" destId="{6A9C6D72-00F3-42E1-BE3D-4F281A5FCD53}" srcOrd="6" destOrd="0" presId="urn:microsoft.com/office/officeart/2005/8/layout/orgChart1"/>
    <dgm:cxn modelId="{BA2D1AB8-8942-4D90-B1B6-AB9B51013D47}" type="presParOf" srcId="{0208A774-B581-4DD0-8D23-3A000DDB403B}" destId="{AA0DA166-81C4-4669-819A-7702416037D4}" srcOrd="7" destOrd="0" presId="urn:microsoft.com/office/officeart/2005/8/layout/orgChart1"/>
    <dgm:cxn modelId="{BB557CF8-FAAE-4316-8B13-C19ED60AD8EF}" type="presParOf" srcId="{AA0DA166-81C4-4669-819A-7702416037D4}" destId="{4C8A79B4-1B12-4728-833F-3F1FA345663E}" srcOrd="0" destOrd="0" presId="urn:microsoft.com/office/officeart/2005/8/layout/orgChart1"/>
    <dgm:cxn modelId="{47175E94-D5D1-4008-8A10-C387B25CCBF2}" type="presParOf" srcId="{4C8A79B4-1B12-4728-833F-3F1FA345663E}" destId="{9B3360D7-F81C-41F1-A7A3-2FC48F654C7F}" srcOrd="0" destOrd="0" presId="urn:microsoft.com/office/officeart/2005/8/layout/orgChart1"/>
    <dgm:cxn modelId="{1CF9B9AC-71E8-4DA7-A79E-2B6B6F201995}" type="presParOf" srcId="{4C8A79B4-1B12-4728-833F-3F1FA345663E}" destId="{5E1B58DA-9FC9-4CB9-9A4F-4E98836D0292}" srcOrd="1" destOrd="0" presId="urn:microsoft.com/office/officeart/2005/8/layout/orgChart1"/>
    <dgm:cxn modelId="{8C0EB1C3-A2FE-4588-8A75-F59C19CEE91B}" type="presParOf" srcId="{AA0DA166-81C4-4669-819A-7702416037D4}" destId="{CAFCFBFD-C677-4F94-921C-ED4EA86EC72B}" srcOrd="1" destOrd="0" presId="urn:microsoft.com/office/officeart/2005/8/layout/orgChart1"/>
    <dgm:cxn modelId="{D584C1F2-B0F5-4D2E-97D6-ADD569C2AD2D}" type="presParOf" srcId="{AA0DA166-81C4-4669-819A-7702416037D4}" destId="{D0A64D10-357A-4E40-AAA4-9B25632A3EBA}" srcOrd="2" destOrd="0" presId="urn:microsoft.com/office/officeart/2005/8/layout/orgChart1"/>
    <dgm:cxn modelId="{70827EAA-97DB-402E-8F9A-EA7B1C05A697}" type="presParOf" srcId="{06087ED4-04FA-4716-856F-F11E4C98DF87}" destId="{AA62CB1B-CB2F-4006-BB0A-98F5BCA0ECFD}" srcOrd="2" destOrd="0" presId="urn:microsoft.com/office/officeart/2005/8/layout/orgChart1"/>
    <dgm:cxn modelId="{EF8AA934-EDEE-47B6-BFF6-DB256DFFBA80}" type="presParOf" srcId="{1D13A6F2-5565-48F7-9D5D-923AB4CDBD58}" destId="{3CAB964A-9361-4FF8-841E-79F55002682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9C6D72-00F3-42E1-BE3D-4F281A5FCD53}">
      <dsp:nvSpPr>
        <dsp:cNvPr id="0" name=""/>
        <dsp:cNvSpPr/>
      </dsp:nvSpPr>
      <dsp:spPr>
        <a:xfrm>
          <a:off x="5003106" y="2050786"/>
          <a:ext cx="404560" cy="4379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79844"/>
              </a:lnTo>
              <a:lnTo>
                <a:pt x="404560" y="43798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9E7F44-2439-4525-8D7A-040C68B15643}">
      <dsp:nvSpPr>
        <dsp:cNvPr id="0" name=""/>
        <dsp:cNvSpPr/>
      </dsp:nvSpPr>
      <dsp:spPr>
        <a:xfrm>
          <a:off x="5003106" y="2050786"/>
          <a:ext cx="404560" cy="31791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79191"/>
              </a:lnTo>
              <a:lnTo>
                <a:pt x="404560" y="31791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F0AC0D-E7A0-4D7A-A289-19C47985D0DA}">
      <dsp:nvSpPr>
        <dsp:cNvPr id="0" name=""/>
        <dsp:cNvSpPr/>
      </dsp:nvSpPr>
      <dsp:spPr>
        <a:xfrm>
          <a:off x="5003106" y="2050786"/>
          <a:ext cx="404560" cy="1978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8539"/>
              </a:lnTo>
              <a:lnTo>
                <a:pt x="404560" y="19785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816A81-5FB6-4707-8196-7E2D5A3A1D21}">
      <dsp:nvSpPr>
        <dsp:cNvPr id="0" name=""/>
        <dsp:cNvSpPr/>
      </dsp:nvSpPr>
      <dsp:spPr>
        <a:xfrm>
          <a:off x="5003106" y="2050786"/>
          <a:ext cx="404560" cy="777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7887"/>
              </a:lnTo>
              <a:lnTo>
                <a:pt x="404560" y="77788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ADFBB5-A6A6-4EFC-B33B-122C6B717D8A}">
      <dsp:nvSpPr>
        <dsp:cNvPr id="0" name=""/>
        <dsp:cNvSpPr/>
      </dsp:nvSpPr>
      <dsp:spPr>
        <a:xfrm>
          <a:off x="4550147" y="850134"/>
          <a:ext cx="1531787" cy="3551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561"/>
              </a:lnTo>
              <a:lnTo>
                <a:pt x="1531787" y="177561"/>
              </a:lnTo>
              <a:lnTo>
                <a:pt x="1531787" y="3551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72F808-AB35-4989-B1D5-D932E4F3DCFB}">
      <dsp:nvSpPr>
        <dsp:cNvPr id="0" name=""/>
        <dsp:cNvSpPr/>
      </dsp:nvSpPr>
      <dsp:spPr>
        <a:xfrm>
          <a:off x="1940669" y="2050786"/>
          <a:ext cx="406267" cy="1978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8539"/>
              </a:lnTo>
              <a:lnTo>
                <a:pt x="406267" y="19785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DF2E5F-A836-474D-9777-F7CCAFE982D4}">
      <dsp:nvSpPr>
        <dsp:cNvPr id="0" name=""/>
        <dsp:cNvSpPr/>
      </dsp:nvSpPr>
      <dsp:spPr>
        <a:xfrm>
          <a:off x="1940669" y="2050786"/>
          <a:ext cx="406267" cy="777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7887"/>
              </a:lnTo>
              <a:lnTo>
                <a:pt x="406267" y="77788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7408DA-B792-4532-AC19-65AA2DCD17C6}">
      <dsp:nvSpPr>
        <dsp:cNvPr id="0" name=""/>
        <dsp:cNvSpPr/>
      </dsp:nvSpPr>
      <dsp:spPr>
        <a:xfrm>
          <a:off x="3024050" y="850134"/>
          <a:ext cx="1526096" cy="355122"/>
        </a:xfrm>
        <a:custGeom>
          <a:avLst/>
          <a:gdLst/>
          <a:ahLst/>
          <a:cxnLst/>
          <a:rect l="0" t="0" r="0" b="0"/>
          <a:pathLst>
            <a:path>
              <a:moveTo>
                <a:pt x="1526096" y="0"/>
              </a:moveTo>
              <a:lnTo>
                <a:pt x="1526096" y="177561"/>
              </a:lnTo>
              <a:lnTo>
                <a:pt x="0" y="177561"/>
              </a:lnTo>
              <a:lnTo>
                <a:pt x="0" y="3551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F00944-0DE5-45D8-B962-19F118AC0505}">
      <dsp:nvSpPr>
        <dsp:cNvPr id="0" name=""/>
        <dsp:cNvSpPr/>
      </dsp:nvSpPr>
      <dsp:spPr>
        <a:xfrm>
          <a:off x="3376162" y="4604"/>
          <a:ext cx="2347968" cy="8455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smtClean="0"/>
            <a:t>Hemoglobinopatiler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smtClean="0"/>
            <a:t>(genetik Hb hastalıkları)</a:t>
          </a:r>
          <a:endParaRPr lang="tr-TR" sz="1700" kern="1200"/>
        </a:p>
      </dsp:txBody>
      <dsp:txXfrm>
        <a:off x="3376162" y="4604"/>
        <a:ext cx="2347968" cy="845529"/>
      </dsp:txXfrm>
    </dsp:sp>
    <dsp:sp modelId="{FB97FE5E-F590-4DBD-BD71-17B3D564505A}">
      <dsp:nvSpPr>
        <dsp:cNvPr id="0" name=""/>
        <dsp:cNvSpPr/>
      </dsp:nvSpPr>
      <dsp:spPr>
        <a:xfrm>
          <a:off x="1669824" y="1205256"/>
          <a:ext cx="2708451" cy="8455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smtClean="0"/>
            <a:t>Talasemiler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smtClean="0"/>
            <a:t>(yetersiz Hb üretimi)</a:t>
          </a:r>
          <a:endParaRPr lang="tr-TR" sz="1700" kern="1200"/>
        </a:p>
      </dsp:txBody>
      <dsp:txXfrm>
        <a:off x="1669824" y="1205256"/>
        <a:ext cx="2708451" cy="845529"/>
      </dsp:txXfrm>
    </dsp:sp>
    <dsp:sp modelId="{D221FF01-3C7B-4F2B-AA11-D285C3324AA8}">
      <dsp:nvSpPr>
        <dsp:cNvPr id="0" name=""/>
        <dsp:cNvSpPr/>
      </dsp:nvSpPr>
      <dsp:spPr>
        <a:xfrm>
          <a:off x="2346937" y="2405908"/>
          <a:ext cx="1691059" cy="8455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smtClean="0"/>
            <a:t>Alfa</a:t>
          </a:r>
          <a:endParaRPr lang="tr-TR" sz="1700" kern="1200"/>
        </a:p>
      </dsp:txBody>
      <dsp:txXfrm>
        <a:off x="2346937" y="2405908"/>
        <a:ext cx="1691059" cy="845529"/>
      </dsp:txXfrm>
    </dsp:sp>
    <dsp:sp modelId="{64AA55FA-2775-4C3D-AE9B-A3E400BD5390}">
      <dsp:nvSpPr>
        <dsp:cNvPr id="0" name=""/>
        <dsp:cNvSpPr/>
      </dsp:nvSpPr>
      <dsp:spPr>
        <a:xfrm>
          <a:off x="2346937" y="3606561"/>
          <a:ext cx="1691059" cy="8455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smtClean="0"/>
            <a:t>Beta</a:t>
          </a:r>
          <a:endParaRPr lang="tr-TR" sz="1700" kern="1200"/>
        </a:p>
      </dsp:txBody>
      <dsp:txXfrm>
        <a:off x="2346937" y="3606561"/>
        <a:ext cx="1691059" cy="845529"/>
      </dsp:txXfrm>
    </dsp:sp>
    <dsp:sp modelId="{FFBA9693-058E-40E4-BAC0-2FC718197336}">
      <dsp:nvSpPr>
        <dsp:cNvPr id="0" name=""/>
        <dsp:cNvSpPr/>
      </dsp:nvSpPr>
      <dsp:spPr>
        <a:xfrm>
          <a:off x="4733398" y="1205256"/>
          <a:ext cx="2697070" cy="8455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smtClean="0"/>
            <a:t>Varyantlar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smtClean="0"/>
            <a:t>(anormal Hb üretimi)</a:t>
          </a:r>
          <a:endParaRPr lang="tr-TR" sz="1700" kern="1200"/>
        </a:p>
      </dsp:txBody>
      <dsp:txXfrm>
        <a:off x="4733398" y="1205256"/>
        <a:ext cx="2697070" cy="845529"/>
      </dsp:txXfrm>
    </dsp:sp>
    <dsp:sp modelId="{D3D79B64-B837-44B7-A26A-D66928FF519E}">
      <dsp:nvSpPr>
        <dsp:cNvPr id="0" name=""/>
        <dsp:cNvSpPr/>
      </dsp:nvSpPr>
      <dsp:spPr>
        <a:xfrm>
          <a:off x="5407666" y="2405908"/>
          <a:ext cx="2066508" cy="8455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smtClean="0"/>
            <a:t>HbS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smtClean="0"/>
            <a:t>(orak hücre anemisi)</a:t>
          </a:r>
          <a:endParaRPr lang="tr-TR" sz="1700" kern="1200"/>
        </a:p>
      </dsp:txBody>
      <dsp:txXfrm>
        <a:off x="5407666" y="2405908"/>
        <a:ext cx="2066508" cy="845529"/>
      </dsp:txXfrm>
    </dsp:sp>
    <dsp:sp modelId="{82A864D3-9D18-49AD-B2D7-D35A4B779428}">
      <dsp:nvSpPr>
        <dsp:cNvPr id="0" name=""/>
        <dsp:cNvSpPr/>
      </dsp:nvSpPr>
      <dsp:spPr>
        <a:xfrm>
          <a:off x="5407666" y="3606561"/>
          <a:ext cx="2066508" cy="8455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smtClean="0"/>
            <a:t>HbC</a:t>
          </a:r>
          <a:endParaRPr lang="tr-TR" sz="1700" kern="1200"/>
        </a:p>
      </dsp:txBody>
      <dsp:txXfrm>
        <a:off x="5407666" y="3606561"/>
        <a:ext cx="2066508" cy="845529"/>
      </dsp:txXfrm>
    </dsp:sp>
    <dsp:sp modelId="{64E667F7-DEBB-410C-8E65-AE3037C3079A}">
      <dsp:nvSpPr>
        <dsp:cNvPr id="0" name=""/>
        <dsp:cNvSpPr/>
      </dsp:nvSpPr>
      <dsp:spPr>
        <a:xfrm>
          <a:off x="5407666" y="4807213"/>
          <a:ext cx="2022794" cy="8455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smtClean="0"/>
            <a:t>HbE</a:t>
          </a:r>
          <a:endParaRPr lang="tr-TR" sz="1700" kern="1200"/>
        </a:p>
      </dsp:txBody>
      <dsp:txXfrm>
        <a:off x="5407666" y="4807213"/>
        <a:ext cx="2022794" cy="845529"/>
      </dsp:txXfrm>
    </dsp:sp>
    <dsp:sp modelId="{9B3360D7-F81C-41F1-A7A3-2FC48F654C7F}">
      <dsp:nvSpPr>
        <dsp:cNvPr id="0" name=""/>
        <dsp:cNvSpPr/>
      </dsp:nvSpPr>
      <dsp:spPr>
        <a:xfrm>
          <a:off x="5407666" y="6007865"/>
          <a:ext cx="2066508" cy="8455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smtClean="0"/>
            <a:t>…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smtClean="0"/>
            <a:t>(sayısız başka varyant)</a:t>
          </a:r>
          <a:endParaRPr lang="tr-TR" sz="1700" kern="1200"/>
        </a:p>
      </dsp:txBody>
      <dsp:txXfrm>
        <a:off x="5407666" y="6007865"/>
        <a:ext cx="2066508" cy="8455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27.09.2020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27.09.2020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27.09.2020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D9F75050-0E15-4C5B-92B0-66D068882F1F}" type="datetimeFigureOut">
              <a:rPr lang="tr-TR" smtClean="0"/>
              <a:pPr/>
              <a:t>27.09.2020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Hemoglobinopatiler</a:t>
            </a:r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>
                <a:cs typeface="Times New Roman"/>
              </a:rPr>
              <a:t>β</a:t>
            </a:r>
            <a:r>
              <a:rPr lang="tr-TR" smtClean="0">
                <a:cs typeface="Times New Roman"/>
              </a:rPr>
              <a:t>-talasemiler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smtClean="0">
                <a:cs typeface="Times New Roman"/>
              </a:rPr>
              <a:t>Genellikle nokta mutasyonlarına bağlıdır; nadiren delesyonlardan kaynaklanır.</a:t>
            </a:r>
          </a:p>
          <a:p>
            <a:endParaRPr lang="tr-TR" smtClean="0">
              <a:cs typeface="Times New Roman"/>
            </a:endParaRPr>
          </a:p>
          <a:p>
            <a:r>
              <a:rPr lang="tr-TR" smtClean="0">
                <a:cs typeface="Times New Roman"/>
              </a:rPr>
              <a:t>HbA doğum sonrası devreye girdiğinden, </a:t>
            </a:r>
            <a:r>
              <a:rPr lang="el-GR" smtClean="0">
                <a:cs typeface="Times New Roman"/>
              </a:rPr>
              <a:t>β</a:t>
            </a:r>
            <a:r>
              <a:rPr lang="tr-TR" smtClean="0">
                <a:cs typeface="Times New Roman"/>
              </a:rPr>
              <a:t>-talasemili çocuklar intrauterin dönemde ve doğum esnasında klinik belirti göstermez.</a:t>
            </a:r>
          </a:p>
          <a:p>
            <a:endParaRPr lang="tr-TR" smtClean="0">
              <a:cs typeface="Times New Roman"/>
            </a:endParaRPr>
          </a:p>
          <a:p>
            <a:r>
              <a:rPr lang="tr-TR" smtClean="0">
                <a:cs typeface="Times New Roman"/>
              </a:rPr>
              <a:t>α zincirler stabil tetramerler (α</a:t>
            </a:r>
            <a:r>
              <a:rPr lang="tr-TR" baseline="-25000" smtClean="0">
                <a:cs typeface="Times New Roman"/>
              </a:rPr>
              <a:t>4</a:t>
            </a:r>
            <a:r>
              <a:rPr lang="tr-TR" smtClean="0">
                <a:cs typeface="Times New Roman"/>
              </a:rPr>
              <a:t>) oluşturamaz ve presipite olur. </a:t>
            </a:r>
            <a:r>
              <a:rPr lang="el-GR" smtClean="0">
                <a:cs typeface="Times New Roman"/>
              </a:rPr>
              <a:t>β</a:t>
            </a:r>
            <a:r>
              <a:rPr lang="tr-TR" smtClean="0">
                <a:cs typeface="Times New Roman"/>
              </a:rPr>
              <a:t>-talasemide artan hemoglobin türleri HbA</a:t>
            </a:r>
            <a:r>
              <a:rPr lang="tr-TR" baseline="-25000" smtClean="0">
                <a:cs typeface="Times New Roman"/>
              </a:rPr>
              <a:t>2</a:t>
            </a:r>
            <a:r>
              <a:rPr lang="tr-TR" smtClean="0">
                <a:cs typeface="Times New Roman"/>
              </a:rPr>
              <a:t> (</a:t>
            </a:r>
            <a:r>
              <a:rPr lang="el-GR" smtClean="0">
                <a:cs typeface="Times New Roman"/>
              </a:rPr>
              <a:t>α</a:t>
            </a:r>
            <a:r>
              <a:rPr lang="tr-TR" baseline="-25000" smtClean="0">
                <a:cs typeface="Times New Roman"/>
              </a:rPr>
              <a:t>2</a:t>
            </a:r>
            <a:r>
              <a:rPr lang="el-GR" smtClean="0">
                <a:cs typeface="Times New Roman"/>
              </a:rPr>
              <a:t>δ</a:t>
            </a:r>
            <a:r>
              <a:rPr lang="tr-TR" baseline="-25000" smtClean="0">
                <a:cs typeface="Times New Roman"/>
              </a:rPr>
              <a:t>2</a:t>
            </a:r>
            <a:r>
              <a:rPr lang="tr-TR" smtClean="0">
                <a:cs typeface="Times New Roman"/>
              </a:rPr>
              <a:t>) ve HbF (</a:t>
            </a:r>
            <a:r>
              <a:rPr lang="el-GR" smtClean="0">
                <a:cs typeface="Times New Roman"/>
              </a:rPr>
              <a:t>α</a:t>
            </a:r>
            <a:r>
              <a:rPr lang="tr-TR" baseline="-25000" smtClean="0">
                <a:cs typeface="Times New Roman"/>
              </a:rPr>
              <a:t>2</a:t>
            </a:r>
            <a:r>
              <a:rPr lang="el-GR" smtClean="0">
                <a:cs typeface="Times New Roman"/>
              </a:rPr>
              <a:t>γ</a:t>
            </a:r>
            <a:r>
              <a:rPr lang="tr-TR" baseline="-25000" smtClean="0">
                <a:cs typeface="Times New Roman"/>
              </a:rPr>
              <a:t>2</a:t>
            </a:r>
            <a:r>
              <a:rPr lang="tr-TR" smtClean="0">
                <a:cs typeface="Times New Roman"/>
              </a:rPr>
              <a:t>)’tir. Boşta kalan α-zincirleri eritrosite zarar verir. </a:t>
            </a:r>
          </a:p>
          <a:p>
            <a:endParaRPr lang="tr-TR" smtClean="0">
              <a:cs typeface="Times New Roman"/>
            </a:endParaRPr>
          </a:p>
          <a:p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β-globin</a:t>
            </a:r>
            <a:r>
              <a:rPr lang="tr-TR" smtClean="0"/>
              <a:t> üretimini durduran ya da azaltan yüzden fazla mutasyon tanımlanmıştır.</a:t>
            </a:r>
          </a:p>
          <a:p>
            <a:pPr>
              <a:buNone/>
            </a:pPr>
            <a:endParaRPr lang="tr-TR" smtClean="0"/>
          </a:p>
          <a:p>
            <a:r>
              <a:rPr lang="en-US" smtClean="0"/>
              <a:t>β </a:t>
            </a:r>
            <a:r>
              <a:rPr lang="tr-TR" smtClean="0"/>
              <a:t>genini tamamen inaktive eden ve </a:t>
            </a:r>
            <a:r>
              <a:rPr lang="en-US" smtClean="0"/>
              <a:t>β-globin</a:t>
            </a:r>
            <a:r>
              <a:rPr lang="tr-TR" smtClean="0"/>
              <a:t> üretimini durduran mutasyonlar: </a:t>
            </a:r>
            <a:r>
              <a:rPr lang="en-US" smtClean="0"/>
              <a:t>β</a:t>
            </a:r>
            <a:r>
              <a:rPr lang="en-US" baseline="30000" smtClean="0"/>
              <a:t>0</a:t>
            </a:r>
            <a:endParaRPr lang="tr-TR" baseline="30000" smtClean="0"/>
          </a:p>
          <a:p>
            <a:endParaRPr lang="tr-TR" baseline="30000" smtClean="0"/>
          </a:p>
          <a:p>
            <a:r>
              <a:rPr lang="tr-TR" smtClean="0"/>
              <a:t>Bir miktar </a:t>
            </a:r>
            <a:r>
              <a:rPr lang="en-US" smtClean="0"/>
              <a:t>β-globin</a:t>
            </a:r>
            <a:r>
              <a:rPr lang="tr-TR" smtClean="0"/>
              <a:t> üretimine izin veren mutasyonlar: </a:t>
            </a:r>
            <a:r>
              <a:rPr lang="el-GR" smtClean="0"/>
              <a:t>β</a:t>
            </a:r>
            <a:r>
              <a:rPr lang="el-GR" baseline="30000" smtClean="0"/>
              <a:t>+</a:t>
            </a:r>
            <a:r>
              <a:rPr lang="el-GR" smtClean="0"/>
              <a:t> </a:t>
            </a:r>
            <a:r>
              <a:rPr lang="tr-TR" smtClean="0"/>
              <a:t>ve </a:t>
            </a:r>
            <a:r>
              <a:rPr lang="el-GR" smtClean="0"/>
              <a:t>β</a:t>
            </a:r>
            <a:r>
              <a:rPr lang="el-GR" baseline="30000" smtClean="0"/>
              <a:t>++</a:t>
            </a:r>
            <a:endParaRPr lang="tr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-2" y="908719"/>
          <a:ext cx="9144001" cy="594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82"/>
                <a:gridCol w="2952328"/>
                <a:gridCol w="2016224"/>
                <a:gridCol w="936104"/>
                <a:gridCol w="1547663"/>
              </a:tblGrid>
              <a:tr h="528825">
                <a:tc gridSpan="3">
                  <a:txBody>
                    <a:bodyPr/>
                    <a:lstStyle/>
                    <a:p>
                      <a:pPr algn="ctr"/>
                      <a:r>
                        <a:rPr lang="tr-TR" smtClean="0"/>
                        <a:t>Mutasyon</a:t>
                      </a:r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mtClean="0"/>
                        <a:t>Sonuç</a:t>
                      </a:r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mtClean="0"/>
                        <a:t>Etnik Dağılım</a:t>
                      </a:r>
                      <a:endParaRPr lang="tr-TR"/>
                    </a:p>
                  </a:txBody>
                  <a:tcPr/>
                </a:tc>
              </a:tr>
              <a:tr h="528825">
                <a:tc rowSpan="3">
                  <a:txBody>
                    <a:bodyPr/>
                    <a:lstStyle/>
                    <a:p>
                      <a:pPr algn="ctr"/>
                      <a:endParaRPr lang="tr-TR" sz="1800" b="1" i="0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tr-TR" sz="1800" b="1" i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Transcriptional</a:t>
                      </a:r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tr-TR" sz="1800" b="0" i="1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tr-TR" sz="1800" b="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Promoter regulatory elements</a:t>
                      </a:r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/>
                        <a:t>−88 (C → 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mtClean="0"/>
                        <a:t>β</a:t>
                      </a:r>
                      <a:r>
                        <a:rPr lang="el-GR" baseline="30000" smtClean="0"/>
                        <a:t>+</a:t>
                      </a:r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mtClean="0"/>
                        <a:t>Kürtler</a:t>
                      </a:r>
                      <a:endParaRPr lang="tr-TR"/>
                    </a:p>
                  </a:txBody>
                  <a:tcPr/>
                </a:tc>
              </a:tr>
              <a:tr h="528825">
                <a:tc vMerge="1"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/>
                        <a:t>−29 (G → 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/>
                        <a:t>β</a:t>
                      </a:r>
                      <a:r>
                        <a:rPr lang="el-GR" baseline="30000"/>
                        <a:t>+</a:t>
                      </a:r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mtClean="0"/>
                        <a:t>Türkler</a:t>
                      </a:r>
                      <a:endParaRPr lang="tr-TR"/>
                    </a:p>
                  </a:txBody>
                  <a:tcPr/>
                </a:tc>
              </a:tr>
              <a:tr h="528825">
                <a:tc vMerge="1"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/>
                        <a:t> −28 (A → 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/>
                        <a:t>β</a:t>
                      </a:r>
                      <a:r>
                        <a:rPr lang="el-GR" baseline="30000"/>
                        <a:t>+</a:t>
                      </a:r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mtClean="0"/>
                        <a:t>Kürtler</a:t>
                      </a:r>
                      <a:endParaRPr lang="tr-TR"/>
                    </a:p>
                  </a:txBody>
                  <a:tcPr/>
                </a:tc>
              </a:tr>
              <a:tr h="528825">
                <a:tc>
                  <a:txBody>
                    <a:bodyPr/>
                    <a:lstStyle/>
                    <a:p>
                      <a:pPr algn="ctr"/>
                      <a:r>
                        <a:rPr lang="tr-TR" sz="1800" b="1" i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RNA processing</a:t>
                      </a:r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RNA cleavage—Poly A signal</a:t>
                      </a:r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/>
                        <a:t>AATAA</a:t>
                      </a:r>
                      <a:r>
                        <a:rPr lang="tr-TR" b="1"/>
                        <a:t>A</a:t>
                      </a:r>
                      <a:r>
                        <a:rPr lang="tr-TR"/>
                        <a:t> → AATAA</a:t>
                      </a:r>
                      <a:r>
                        <a:rPr lang="tr-TR" b="1"/>
                        <a:t>G</a:t>
                      </a:r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/>
                        <a:t>β</a:t>
                      </a:r>
                      <a:r>
                        <a:rPr lang="el-GR" baseline="30000"/>
                        <a:t>++</a:t>
                      </a:r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mtClean="0"/>
                        <a:t>Kürtler</a:t>
                      </a:r>
                      <a:endParaRPr lang="tr-TR"/>
                    </a:p>
                  </a:txBody>
                  <a:tcPr/>
                </a:tc>
              </a:tr>
              <a:tr h="661031">
                <a:tc rowSpan="5">
                  <a:txBody>
                    <a:bodyPr/>
                    <a:lstStyle/>
                    <a:p>
                      <a:pPr algn="ctr"/>
                      <a:endParaRPr lang="tr-TR" sz="1800" b="1" i="0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tr-TR" sz="1800" b="1" i="0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tr-TR" sz="1800" b="1" i="0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tr-TR" sz="1800" b="1" i="0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tr-TR" sz="1800" b="1" i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RNA translation</a:t>
                      </a:r>
                      <a:endParaRPr lang="tr-TR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b="0" i="1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b="0" i="1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b="0" i="1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b="0" i="1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Frameshift</a:t>
                      </a:r>
                      <a:endParaRPr lang="tr-TR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/>
                        <a:t>CD9/10 +T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/>
                        <a:t>β</a:t>
                      </a:r>
                      <a:r>
                        <a:rPr lang="el-GR" baseline="30000"/>
                        <a:t>0</a:t>
                      </a:r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mtClean="0"/>
                        <a:t>Araplar</a:t>
                      </a:r>
                      <a:endParaRPr lang="tr-TR"/>
                    </a:p>
                  </a:txBody>
                  <a:tcPr/>
                </a:tc>
              </a:tr>
              <a:tr h="661031">
                <a:tc vMerge="1"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/>
                        <a:t> CD36/37 −T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/>
                        <a:t>β</a:t>
                      </a:r>
                      <a:r>
                        <a:rPr lang="el-GR" baseline="30000"/>
                        <a:t>0</a:t>
                      </a:r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mtClean="0"/>
                        <a:t>Kürtler</a:t>
                      </a:r>
                    </a:p>
                  </a:txBody>
                  <a:tcPr/>
                </a:tc>
              </a:tr>
              <a:tr h="661031">
                <a:tc vMerge="1"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/>
                        <a:t>CD44 −C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/>
                        <a:t>β</a:t>
                      </a:r>
                      <a:r>
                        <a:rPr lang="el-GR" baseline="30000"/>
                        <a:t>0</a:t>
                      </a:r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mtClean="0"/>
                        <a:t>Kürtler</a:t>
                      </a:r>
                    </a:p>
                  </a:txBody>
                  <a:tcPr/>
                </a:tc>
              </a:tr>
              <a:tr h="661031">
                <a:tc vMerge="1"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/>
                        <a:t>CD45 +T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/>
                        <a:t>β</a:t>
                      </a:r>
                      <a:r>
                        <a:rPr lang="el-GR" baseline="30000"/>
                        <a:t>0</a:t>
                      </a:r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mtClean="0"/>
                        <a:t>Türkler</a:t>
                      </a:r>
                      <a:endParaRPr lang="tr-TR"/>
                    </a:p>
                  </a:txBody>
                  <a:tcPr/>
                </a:tc>
              </a:tr>
              <a:tr h="661031">
                <a:tc vMerge="1"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/>
                        <a:t>CD74/75 −C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/>
                        <a:t>β</a:t>
                      </a:r>
                      <a:r>
                        <a:rPr lang="el-GR" baseline="30000"/>
                        <a:t>0</a:t>
                      </a:r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mtClean="0"/>
                        <a:t>Türkler</a:t>
                      </a:r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Metin kutusu"/>
          <p:cNvSpPr txBox="1"/>
          <p:nvPr/>
        </p:nvSpPr>
        <p:spPr>
          <a:xfrm>
            <a:off x="611560" y="188640"/>
            <a:ext cx="80909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r>
              <a:rPr lang="tr-TR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-Talasemiye Yol Açan Mutasyonlardan Bazıları</a:t>
            </a:r>
            <a:endParaRPr lang="tr-TR" sz="32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r-TR" smtClean="0"/>
              <a:t>Anormal Bazı Hb Varyantları</a:t>
            </a:r>
            <a:endParaRPr lang="tr-TR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0" y="764704"/>
          <a:ext cx="9144000" cy="6093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474650">
                <a:tc>
                  <a:txBody>
                    <a:bodyPr/>
                    <a:lstStyle/>
                    <a:p>
                      <a:pPr algn="ctr"/>
                      <a:r>
                        <a:rPr lang="tr-TR" smtClean="0">
                          <a:latin typeface="Comic Sans MS" pitchFamily="66" charset="0"/>
                        </a:rPr>
                        <a:t>Varyant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mtClean="0">
                          <a:latin typeface="Comic Sans MS" pitchFamily="66" charset="0"/>
                        </a:rPr>
                        <a:t>Sebep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mtClean="0">
                          <a:latin typeface="Comic Sans MS" pitchFamily="66" charset="0"/>
                        </a:rPr>
                        <a:t>Sonuç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898599">
                <a:tc>
                  <a:txBody>
                    <a:bodyPr/>
                    <a:lstStyle/>
                    <a:p>
                      <a:r>
                        <a:rPr lang="tr-TR" b="1" smtClean="0">
                          <a:latin typeface="Comic Sans MS" pitchFamily="66" charset="0"/>
                        </a:rPr>
                        <a:t>Hb S (orak hücre anemisi)</a:t>
                      </a:r>
                      <a:endParaRPr lang="tr-TR" b="1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0" smtClean="0">
                          <a:latin typeface="Comic Sans MS" pitchFamily="66" charset="0"/>
                          <a:cs typeface="Times New Roman"/>
                        </a:rPr>
                        <a:t>β</a:t>
                      </a:r>
                      <a:r>
                        <a:rPr lang="el-GR" b="0" smtClean="0">
                          <a:latin typeface="Comic Sans MS" pitchFamily="66" charset="0"/>
                        </a:rPr>
                        <a:t>-</a:t>
                      </a:r>
                      <a:r>
                        <a:rPr lang="tr-TR" b="0" smtClean="0">
                          <a:latin typeface="Comic Sans MS" pitchFamily="66" charset="0"/>
                        </a:rPr>
                        <a:t>globin geninde GAG kodonu yerine GTG bulunması ve zincirde</a:t>
                      </a:r>
                      <a:r>
                        <a:rPr lang="tr-TR" b="0" baseline="0" smtClean="0">
                          <a:latin typeface="Comic Sans MS" pitchFamily="66" charset="0"/>
                        </a:rPr>
                        <a:t> 6. pozisyonda </a:t>
                      </a:r>
                      <a:r>
                        <a:rPr lang="tr-TR" b="0" smtClean="0">
                          <a:latin typeface="Comic Sans MS" pitchFamily="66" charset="0"/>
                        </a:rPr>
                        <a:t>glutamik asidin</a:t>
                      </a:r>
                      <a:r>
                        <a:rPr lang="tr-TR" b="0" baseline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b="0" smtClean="0">
                          <a:latin typeface="Comic Sans MS" pitchFamily="66" charset="0"/>
                        </a:rPr>
                        <a:t>yerini</a:t>
                      </a:r>
                      <a:r>
                        <a:rPr lang="tr-TR" b="0" baseline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b="0" smtClean="0">
                          <a:latin typeface="Comic Sans MS" pitchFamily="66" charset="0"/>
                        </a:rPr>
                        <a:t>valinin</a:t>
                      </a:r>
                      <a:r>
                        <a:rPr lang="tr-TR" b="0" baseline="0" smtClean="0">
                          <a:latin typeface="Comic Sans MS" pitchFamily="66" charset="0"/>
                        </a:rPr>
                        <a:t> alması</a:t>
                      </a:r>
                      <a:endParaRPr lang="tr-TR" b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smtClean="0">
                          <a:latin typeface="Comic Sans MS" pitchFamily="66" charset="0"/>
                        </a:rPr>
                        <a:t>Oraklaşan</a:t>
                      </a:r>
                      <a:r>
                        <a:rPr lang="tr-TR" b="0" baseline="0" smtClean="0">
                          <a:latin typeface="Comic Sans MS" pitchFamily="66" charset="0"/>
                        </a:rPr>
                        <a:t> eritrositlerin ömrünün kısalması, anemi</a:t>
                      </a:r>
                      <a:r>
                        <a:rPr lang="tr-TR" b="0" smtClean="0">
                          <a:latin typeface="Comic Sans MS" pitchFamily="66" charset="0"/>
                        </a:rPr>
                        <a:t> ve kan akımının blokajına bağlı infarktlar</a:t>
                      </a:r>
                      <a:endParaRPr lang="tr-TR" b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860024">
                <a:tc>
                  <a:txBody>
                    <a:bodyPr/>
                    <a:lstStyle/>
                    <a:p>
                      <a:r>
                        <a:rPr lang="tr-TR" b="1" smtClean="0">
                          <a:latin typeface="Comic Sans MS" pitchFamily="66" charset="0"/>
                        </a:rPr>
                        <a:t>Hb C</a:t>
                      </a:r>
                      <a:endParaRPr lang="tr-TR" b="1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0" smtClean="0">
                          <a:latin typeface="Comic Sans MS" pitchFamily="66" charset="0"/>
                          <a:cs typeface="Times New Roman"/>
                        </a:rPr>
                        <a:t>β</a:t>
                      </a:r>
                      <a:r>
                        <a:rPr lang="el-GR" b="0" smtClean="0">
                          <a:latin typeface="Comic Sans MS" pitchFamily="66" charset="0"/>
                        </a:rPr>
                        <a:t>-</a:t>
                      </a:r>
                      <a:r>
                        <a:rPr lang="tr-TR" b="0" smtClean="0">
                          <a:latin typeface="Comic Sans MS" pitchFamily="66" charset="0"/>
                        </a:rPr>
                        <a:t>globin geninde GAG kodonu yerine AAG bulunması ve zincirde</a:t>
                      </a:r>
                      <a:r>
                        <a:rPr lang="tr-TR" b="0" baseline="0" smtClean="0">
                          <a:latin typeface="Comic Sans MS" pitchFamily="66" charset="0"/>
                        </a:rPr>
                        <a:t> 6. pozisyonda </a:t>
                      </a:r>
                      <a:r>
                        <a:rPr lang="tr-TR" b="0" smtClean="0">
                          <a:latin typeface="Comic Sans MS" pitchFamily="66" charset="0"/>
                        </a:rPr>
                        <a:t>glutamik asidin</a:t>
                      </a:r>
                      <a:r>
                        <a:rPr lang="tr-TR" b="0" baseline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b="0" smtClean="0">
                          <a:latin typeface="Comic Sans MS" pitchFamily="66" charset="0"/>
                        </a:rPr>
                        <a:t>yerini</a:t>
                      </a:r>
                      <a:r>
                        <a:rPr lang="tr-TR" b="0" baseline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b="0" smtClean="0">
                          <a:latin typeface="Comic Sans MS" pitchFamily="66" charset="0"/>
                        </a:rPr>
                        <a:t>lizinin</a:t>
                      </a:r>
                      <a:r>
                        <a:rPr lang="tr-TR" b="0" baseline="0" smtClean="0">
                          <a:latin typeface="Comic Sans MS" pitchFamily="66" charset="0"/>
                        </a:rPr>
                        <a:t> alması</a:t>
                      </a:r>
                      <a:endParaRPr lang="tr-TR" b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mtClean="0">
                          <a:latin typeface="Comic Sans MS" pitchFamily="66" charset="0"/>
                        </a:rPr>
                        <a:t>Kısa ömürlü eritrositler, anemi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860024">
                <a:tc>
                  <a:txBody>
                    <a:bodyPr/>
                    <a:lstStyle/>
                    <a:p>
                      <a:r>
                        <a:rPr lang="tr-TR" b="1" smtClean="0">
                          <a:latin typeface="Comic Sans MS" pitchFamily="66" charset="0"/>
                        </a:rPr>
                        <a:t>Hb E</a:t>
                      </a:r>
                      <a:endParaRPr lang="tr-TR" b="1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0" smtClean="0">
                          <a:latin typeface="Comic Sans MS" pitchFamily="66" charset="0"/>
                          <a:cs typeface="Times New Roman"/>
                        </a:rPr>
                        <a:t>β</a:t>
                      </a:r>
                      <a:r>
                        <a:rPr lang="el-GR" b="0" smtClean="0">
                          <a:latin typeface="Comic Sans MS" pitchFamily="66" charset="0"/>
                        </a:rPr>
                        <a:t>-</a:t>
                      </a:r>
                      <a:r>
                        <a:rPr lang="tr-TR" b="0" smtClean="0">
                          <a:latin typeface="Comic Sans MS" pitchFamily="66" charset="0"/>
                        </a:rPr>
                        <a:t>globin geninde GAG kodonu yerine AAG bulunması</a:t>
                      </a:r>
                      <a:r>
                        <a:rPr lang="en-US" smtClean="0">
                          <a:latin typeface="Comic Sans MS" pitchFamily="66" charset="0"/>
                        </a:rPr>
                        <a:t> </a:t>
                      </a:r>
                      <a:r>
                        <a:rPr lang="tr-TR" smtClean="0">
                          <a:latin typeface="Comic Sans MS" pitchFamily="66" charset="0"/>
                        </a:rPr>
                        <a:t>ve </a:t>
                      </a:r>
                      <a:r>
                        <a:rPr lang="tr-TR" b="0" smtClean="0">
                          <a:latin typeface="Comic Sans MS" pitchFamily="66" charset="0"/>
                        </a:rPr>
                        <a:t>zincirde</a:t>
                      </a:r>
                      <a:r>
                        <a:rPr lang="tr-TR" b="0" baseline="0" smtClean="0">
                          <a:latin typeface="Comic Sans MS" pitchFamily="66" charset="0"/>
                        </a:rPr>
                        <a:t> 26. pozisyonda </a:t>
                      </a:r>
                      <a:r>
                        <a:rPr lang="tr-TR" b="0" smtClean="0">
                          <a:latin typeface="Comic Sans MS" pitchFamily="66" charset="0"/>
                        </a:rPr>
                        <a:t>glutamik asidin</a:t>
                      </a:r>
                      <a:r>
                        <a:rPr lang="tr-TR" b="0" baseline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b="0" smtClean="0">
                          <a:latin typeface="Comic Sans MS" pitchFamily="66" charset="0"/>
                        </a:rPr>
                        <a:t>yerini</a:t>
                      </a:r>
                      <a:r>
                        <a:rPr lang="tr-TR" b="0" baseline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b="0" smtClean="0">
                          <a:latin typeface="Comic Sans MS" pitchFamily="66" charset="0"/>
                        </a:rPr>
                        <a:t>lizinin</a:t>
                      </a:r>
                      <a:r>
                        <a:rPr lang="tr-TR" b="0" baseline="0" smtClean="0">
                          <a:latin typeface="Comic Sans MS" pitchFamily="66" charset="0"/>
                        </a:rPr>
                        <a:t> alması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mtClean="0">
                          <a:latin typeface="Comic Sans MS" pitchFamily="66" charset="0"/>
                        </a:rPr>
                        <a:t>Hafif anemi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0" y="0"/>
          <a:ext cx="9144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615952"/>
                <a:gridCol w="2736304"/>
                <a:gridCol w="2267744"/>
              </a:tblGrid>
              <a:tr h="492515">
                <a:tc gridSpan="4">
                  <a:txBody>
                    <a:bodyPr/>
                    <a:lstStyle/>
                    <a:p>
                      <a:pPr algn="ctr"/>
                      <a:r>
                        <a:rPr lang="tr-TR" sz="2500" smtClean="0"/>
                        <a:t>alfa-talasemiler</a:t>
                      </a:r>
                      <a:endParaRPr lang="tr-TR" sz="25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239231">
                <a:tc>
                  <a:txBody>
                    <a:bodyPr/>
                    <a:lstStyle/>
                    <a:p>
                      <a:pPr algn="ctr"/>
                      <a:endParaRPr lang="tr-TR" smtClean="0"/>
                    </a:p>
                    <a:p>
                      <a:pPr algn="ctr"/>
                      <a:r>
                        <a:rPr lang="el-GR" smtClean="0"/>
                        <a:t>α</a:t>
                      </a:r>
                      <a:r>
                        <a:rPr lang="tr-TR" smtClean="0"/>
                        <a:t>-talasemi minima</a:t>
                      </a:r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mtClean="0"/>
                    </a:p>
                    <a:p>
                      <a:pPr algn="ctr"/>
                      <a:r>
                        <a:rPr lang="tr-TR" smtClean="0"/>
                        <a:t>-</a:t>
                      </a:r>
                      <a:r>
                        <a:rPr lang="el-GR" smtClean="0"/>
                        <a:t>α</a:t>
                      </a:r>
                      <a:r>
                        <a:rPr lang="tr-TR" smtClean="0"/>
                        <a:t>/</a:t>
                      </a:r>
                      <a:r>
                        <a:rPr lang="el-GR" smtClean="0"/>
                        <a:t>αα</a:t>
                      </a:r>
                      <a:endParaRPr lang="tr-TR" smtClean="0"/>
                    </a:p>
                    <a:p>
                      <a:pPr algn="ctr"/>
                      <a:r>
                        <a:rPr lang="tr-TR" smtClean="0"/>
                        <a:t>(heterozigot </a:t>
                      </a:r>
                      <a:r>
                        <a:rPr lang="el-GR" smtClean="0"/>
                        <a:t>α</a:t>
                      </a:r>
                      <a:r>
                        <a:rPr lang="tr-TR" baseline="30000" smtClean="0"/>
                        <a:t>+</a:t>
                      </a:r>
                      <a:r>
                        <a:rPr lang="tr-TR" smtClean="0"/>
                        <a:t>)</a:t>
                      </a:r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mtClean="0"/>
                    </a:p>
                    <a:p>
                      <a:pPr algn="ctr"/>
                      <a:endParaRPr lang="tr-TR" smtClean="0"/>
                    </a:p>
                    <a:p>
                      <a:pPr algn="ctr"/>
                      <a:r>
                        <a:rPr lang="tr-TR" smtClean="0"/>
                        <a:t>Normal Hb paterni</a:t>
                      </a:r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mtClean="0"/>
                    </a:p>
                    <a:p>
                      <a:r>
                        <a:rPr lang="tr-TR" smtClean="0"/>
                        <a:t>Hb normal</a:t>
                      </a:r>
                    </a:p>
                    <a:p>
                      <a:r>
                        <a:rPr lang="tr-TR" smtClean="0"/>
                        <a:t>MCH&lt;27 pg</a:t>
                      </a:r>
                    </a:p>
                    <a:p>
                      <a:r>
                        <a:rPr lang="tr-TR" smtClean="0"/>
                        <a:t>Sessiz taşıyıcı</a:t>
                      </a:r>
                      <a:endParaRPr lang="tr-TR"/>
                    </a:p>
                  </a:txBody>
                  <a:tcPr/>
                </a:tc>
              </a:tr>
              <a:tr h="1180907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mtClean="0"/>
                        <a:t>α</a:t>
                      </a:r>
                      <a:r>
                        <a:rPr lang="tr-TR" smtClean="0"/>
                        <a:t>-talasemi</a:t>
                      </a:r>
                      <a:r>
                        <a:rPr lang="tr-TR" baseline="0" smtClean="0"/>
                        <a:t> minör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aseline="0" smtClean="0"/>
                        <a:t>(trait)</a:t>
                      </a:r>
                      <a:endParaRPr lang="tr-TR" smtClean="0"/>
                    </a:p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mtClean="0"/>
                        <a:t>--/</a:t>
                      </a:r>
                      <a:r>
                        <a:rPr lang="el-GR" smtClean="0"/>
                        <a:t>αα</a:t>
                      </a:r>
                      <a:endParaRPr lang="tr-TR" smtClean="0"/>
                    </a:p>
                    <a:p>
                      <a:pPr algn="ctr"/>
                      <a:r>
                        <a:rPr lang="tr-TR" smtClean="0"/>
                        <a:t>(heterozigot</a:t>
                      </a:r>
                      <a:r>
                        <a:rPr lang="tr-TR" baseline="0" smtClean="0"/>
                        <a:t> </a:t>
                      </a:r>
                      <a:r>
                        <a:rPr lang="el-GR" smtClean="0"/>
                        <a:t>α</a:t>
                      </a:r>
                      <a:r>
                        <a:rPr lang="tr-TR" baseline="30000" smtClean="0"/>
                        <a:t>0</a:t>
                      </a:r>
                      <a:r>
                        <a:rPr lang="tr-TR" smtClean="0"/>
                        <a:t>)</a:t>
                      </a:r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mtClean="0"/>
                        <a:t>Normal Hb paterni</a:t>
                      </a:r>
                    </a:p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mtClean="0"/>
                    </a:p>
                    <a:p>
                      <a:r>
                        <a:rPr lang="tr-TR" smtClean="0"/>
                        <a:t>Hb normal veya düşük</a:t>
                      </a:r>
                    </a:p>
                    <a:p>
                      <a:r>
                        <a:rPr lang="tr-TR" smtClean="0"/>
                        <a:t>MCH&lt;24 pg</a:t>
                      </a:r>
                      <a:endParaRPr lang="tr-TR"/>
                    </a:p>
                  </a:txBody>
                  <a:tcPr/>
                </a:tc>
              </a:tr>
              <a:tr h="123923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mtClean="0"/>
                        <a:t>-</a:t>
                      </a:r>
                      <a:r>
                        <a:rPr lang="el-GR" smtClean="0"/>
                        <a:t>α</a:t>
                      </a:r>
                      <a:r>
                        <a:rPr lang="tr-TR" smtClean="0"/>
                        <a:t>/-</a:t>
                      </a:r>
                      <a:r>
                        <a:rPr lang="el-GR" smtClean="0"/>
                        <a:t>α</a:t>
                      </a:r>
                      <a:endParaRPr lang="tr-TR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mtClean="0"/>
                        <a:t>(homozigot </a:t>
                      </a:r>
                      <a:r>
                        <a:rPr lang="el-GR" smtClean="0"/>
                        <a:t>α</a:t>
                      </a:r>
                      <a:r>
                        <a:rPr lang="tr-TR" baseline="30000" smtClean="0"/>
                        <a:t>+</a:t>
                      </a:r>
                      <a:r>
                        <a:rPr lang="tr-TR" baseline="0" smtClean="0"/>
                        <a:t>)</a:t>
                      </a:r>
                    </a:p>
                    <a:p>
                      <a:pPr algn="ctr"/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mtClean="0"/>
                        <a:t>Hb normal veya düşük</a:t>
                      </a:r>
                    </a:p>
                    <a:p>
                      <a:r>
                        <a:rPr lang="tr-TR" smtClean="0"/>
                        <a:t>MCH&lt;26 pg</a:t>
                      </a:r>
                      <a:endParaRPr lang="tr-TR"/>
                    </a:p>
                  </a:txBody>
                  <a:tcPr/>
                </a:tc>
              </a:tr>
              <a:tr h="1525208">
                <a:tc>
                  <a:txBody>
                    <a:bodyPr/>
                    <a:lstStyle/>
                    <a:p>
                      <a:pPr algn="ctr"/>
                      <a:endParaRPr lang="tr-TR" smtClean="0"/>
                    </a:p>
                    <a:p>
                      <a:pPr algn="ctr"/>
                      <a:r>
                        <a:rPr lang="tr-TR" smtClean="0"/>
                        <a:t>HbH </a:t>
                      </a:r>
                    </a:p>
                    <a:p>
                      <a:pPr algn="ctr"/>
                      <a:r>
                        <a:rPr lang="tr-TR" smtClean="0"/>
                        <a:t>hastalığı </a:t>
                      </a:r>
                    </a:p>
                    <a:p>
                      <a:pPr algn="ctr"/>
                      <a:r>
                        <a:rPr lang="tr-TR" smtClean="0"/>
                        <a:t>(</a:t>
                      </a:r>
                      <a:r>
                        <a:rPr lang="el-GR" smtClean="0"/>
                        <a:t>α</a:t>
                      </a:r>
                      <a:r>
                        <a:rPr lang="tr-TR" smtClean="0"/>
                        <a:t>-talasemi</a:t>
                      </a:r>
                      <a:r>
                        <a:rPr lang="tr-TR" baseline="0" smtClean="0"/>
                        <a:t> </a:t>
                      </a:r>
                      <a:r>
                        <a:rPr lang="tr-TR" smtClean="0"/>
                        <a:t>intermedia)</a:t>
                      </a:r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mtClean="0"/>
                        <a:t>--/-</a:t>
                      </a:r>
                      <a:r>
                        <a:rPr lang="el-GR" smtClean="0"/>
                        <a:t>α</a:t>
                      </a:r>
                      <a:r>
                        <a:rPr lang="tr-TR" smtClean="0"/>
                        <a:t> </a:t>
                      </a:r>
                    </a:p>
                    <a:p>
                      <a:pPr algn="ctr"/>
                      <a:r>
                        <a:rPr lang="tr-TR" smtClean="0"/>
                        <a:t>(mikst heterozigot</a:t>
                      </a:r>
                      <a:r>
                        <a:rPr lang="tr-TR" baseline="0" smtClean="0"/>
                        <a:t> </a:t>
                      </a:r>
                      <a:r>
                        <a:rPr lang="el-GR" smtClean="0"/>
                        <a:t>α</a:t>
                      </a:r>
                      <a:r>
                        <a:rPr lang="tr-TR" baseline="30000" smtClean="0"/>
                        <a:t>0</a:t>
                      </a:r>
                      <a:r>
                        <a:rPr lang="tr-TR" baseline="0" smtClean="0"/>
                        <a:t>/</a:t>
                      </a:r>
                      <a:r>
                        <a:rPr lang="el-GR" smtClean="0"/>
                        <a:t>α</a:t>
                      </a:r>
                      <a:r>
                        <a:rPr lang="tr-TR" baseline="30000" smtClean="0"/>
                        <a:t>+</a:t>
                      </a:r>
                      <a:r>
                        <a:rPr lang="tr-TR" baseline="0" smtClean="0"/>
                        <a:t>)</a:t>
                      </a:r>
                      <a:endParaRPr lang="tr-TR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mtClean="0"/>
                    </a:p>
                    <a:p>
                      <a:pPr algn="ctr"/>
                      <a:endParaRPr lang="tr-TR" smtClean="0"/>
                    </a:p>
                    <a:p>
                      <a:pPr algn="ctr"/>
                      <a:r>
                        <a:rPr lang="tr-TR" smtClean="0"/>
                        <a:t>HbH (</a:t>
                      </a:r>
                      <a:r>
                        <a:rPr lang="el-GR" smtClean="0"/>
                        <a:t>β</a:t>
                      </a:r>
                      <a:r>
                        <a:rPr lang="tr-TR" baseline="-25000" smtClean="0"/>
                        <a:t>4</a:t>
                      </a:r>
                      <a:r>
                        <a:rPr lang="tr-TR" smtClean="0"/>
                        <a:t>): %10-20</a:t>
                      </a:r>
                    </a:p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mtClean="0"/>
                    </a:p>
                    <a:p>
                      <a:r>
                        <a:rPr lang="tr-TR" smtClean="0"/>
                        <a:t>Hb: 8-10 g/dL</a:t>
                      </a:r>
                    </a:p>
                    <a:p>
                      <a:r>
                        <a:rPr lang="tr-TR" smtClean="0"/>
                        <a:t>MCH&lt;22 pg</a:t>
                      </a:r>
                      <a:endParaRPr lang="tr-TR"/>
                    </a:p>
                  </a:txBody>
                  <a:tcPr/>
                </a:tc>
              </a:tr>
              <a:tr h="1180907">
                <a:tc>
                  <a:txBody>
                    <a:bodyPr/>
                    <a:lstStyle/>
                    <a:p>
                      <a:pPr algn="ctr"/>
                      <a:endParaRPr lang="tr-TR" smtClean="0"/>
                    </a:p>
                    <a:p>
                      <a:pPr algn="ctr"/>
                      <a:r>
                        <a:rPr lang="tr-TR" smtClean="0"/>
                        <a:t>Hb Bart’s hidrops fetalis</a:t>
                      </a:r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mtClean="0"/>
                        <a:t>--/--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mtClean="0"/>
                        <a:t>(homozigot </a:t>
                      </a:r>
                      <a:r>
                        <a:rPr lang="el-GR" smtClean="0"/>
                        <a:t>α</a:t>
                      </a:r>
                      <a:r>
                        <a:rPr lang="tr-TR" baseline="30000" smtClean="0"/>
                        <a:t>0</a:t>
                      </a:r>
                      <a:r>
                        <a:rPr lang="tr-TR" baseline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mtClean="0"/>
                    </a:p>
                    <a:p>
                      <a:pPr algn="ctr"/>
                      <a:r>
                        <a:rPr lang="tr-TR" smtClean="0"/>
                        <a:t>Hb Bart’s (</a:t>
                      </a:r>
                      <a:r>
                        <a:rPr lang="el-GR" smtClean="0"/>
                        <a:t>γ</a:t>
                      </a:r>
                      <a:r>
                        <a:rPr lang="tr-TR" baseline="-25000" smtClean="0"/>
                        <a:t>4</a:t>
                      </a:r>
                      <a:r>
                        <a:rPr lang="tr-TR" smtClean="0"/>
                        <a:t>)</a:t>
                      </a:r>
                      <a:r>
                        <a:rPr lang="tr-TR" baseline="0" smtClean="0"/>
                        <a:t>:</a:t>
                      </a:r>
                      <a:r>
                        <a:rPr lang="tr-TR" smtClean="0"/>
                        <a:t> %80-90</a:t>
                      </a:r>
                    </a:p>
                    <a:p>
                      <a:pPr algn="ctr"/>
                      <a:r>
                        <a:rPr lang="tr-TR" smtClean="0"/>
                        <a:t>Hb</a:t>
                      </a:r>
                      <a:r>
                        <a:rPr lang="tr-TR" baseline="0" smtClean="0"/>
                        <a:t> Portland (</a:t>
                      </a:r>
                      <a:r>
                        <a:rPr lang="el-GR" baseline="0" smtClean="0"/>
                        <a:t>ζ</a:t>
                      </a:r>
                      <a:r>
                        <a:rPr lang="tr-TR" baseline="-25000" smtClean="0"/>
                        <a:t>2</a:t>
                      </a:r>
                      <a:r>
                        <a:rPr lang="el-GR" smtClean="0"/>
                        <a:t>γ</a:t>
                      </a:r>
                      <a:r>
                        <a:rPr lang="tr-TR" baseline="-25000" smtClean="0"/>
                        <a:t>2</a:t>
                      </a:r>
                      <a:r>
                        <a:rPr lang="tr-TR" baseline="0" smtClean="0"/>
                        <a:t>): %10-20</a:t>
                      </a:r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mtClean="0"/>
                        <a:t>Hb&lt;6 g/dL</a:t>
                      </a:r>
                    </a:p>
                    <a:p>
                      <a:r>
                        <a:rPr lang="tr-TR" smtClean="0"/>
                        <a:t>MCH&lt;20 pg</a:t>
                      </a:r>
                    </a:p>
                    <a:p>
                      <a:r>
                        <a:rPr lang="tr-TR" smtClean="0"/>
                        <a:t>Fetal anemi,</a:t>
                      </a:r>
                      <a:r>
                        <a:rPr lang="tr-TR" baseline="0" smtClean="0"/>
                        <a:t> </a:t>
                      </a:r>
                      <a:r>
                        <a:rPr lang="tr-TR" smtClean="0"/>
                        <a:t>hidrops</a:t>
                      </a:r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0" y="0"/>
          <a:ext cx="9144000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576928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500" smtClean="0"/>
                        <a:t>beta-talasemiler</a:t>
                      </a:r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093691">
                <a:tc>
                  <a:txBody>
                    <a:bodyPr/>
                    <a:lstStyle/>
                    <a:p>
                      <a:r>
                        <a:rPr lang="el-GR" smtClean="0"/>
                        <a:t>β</a:t>
                      </a:r>
                      <a:r>
                        <a:rPr lang="tr-TR" smtClean="0"/>
                        <a:t>-talasemi minör (trait, taşıyıcı)</a:t>
                      </a:r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mtClean="0"/>
                        <a:t>β</a:t>
                      </a:r>
                      <a:r>
                        <a:rPr lang="tr-TR" baseline="30000" smtClean="0"/>
                        <a:t>0</a:t>
                      </a:r>
                      <a:r>
                        <a:rPr lang="tr-TR" smtClean="0"/>
                        <a:t>/</a:t>
                      </a:r>
                      <a:r>
                        <a:rPr lang="el-GR" smtClean="0"/>
                        <a:t>β</a:t>
                      </a:r>
                      <a:endParaRPr lang="tr-TR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mtClean="0"/>
                        <a:t>β</a:t>
                      </a:r>
                      <a:r>
                        <a:rPr lang="tr-TR" baseline="30000" smtClean="0"/>
                        <a:t>+</a:t>
                      </a:r>
                      <a:r>
                        <a:rPr lang="tr-TR" smtClean="0"/>
                        <a:t>/</a:t>
                      </a:r>
                      <a:r>
                        <a:rPr lang="el-GR" smtClean="0"/>
                        <a:t>β</a:t>
                      </a:r>
                      <a:endParaRPr lang="tr-TR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mtClean="0"/>
                        <a:t>β</a:t>
                      </a:r>
                      <a:r>
                        <a:rPr lang="tr-TR" baseline="30000" smtClean="0"/>
                        <a:t>++</a:t>
                      </a:r>
                      <a:r>
                        <a:rPr lang="tr-TR" smtClean="0"/>
                        <a:t>/</a:t>
                      </a:r>
                      <a:r>
                        <a:rPr lang="el-GR" smtClean="0"/>
                        <a:t>β</a:t>
                      </a:r>
                      <a:endParaRPr lang="tr-TR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mtClean="0"/>
                        <a:t>(heterozigot)</a:t>
                      </a:r>
                    </a:p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mtClean="0"/>
                        <a:t>HbA</a:t>
                      </a:r>
                      <a:r>
                        <a:rPr lang="tr-TR" baseline="-25000" smtClean="0"/>
                        <a:t>2</a:t>
                      </a:r>
                      <a:r>
                        <a:rPr lang="tr-TR" baseline="0" smtClean="0"/>
                        <a:t>&gt;%3.5</a:t>
                      </a:r>
                    </a:p>
                    <a:p>
                      <a:r>
                        <a:rPr lang="tr-TR" baseline="0" smtClean="0"/>
                        <a:t>HbF: %0.5-6</a:t>
                      </a:r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tr-TR" smtClean="0"/>
                        <a:t>Hb hafif düşük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mtClean="0"/>
                        <a:t>erkeklerde 9-15 g/dL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mtClean="0"/>
                        <a:t>kadınlarda 9-13 g/dL</a:t>
                      </a:r>
                    </a:p>
                    <a:p>
                      <a:r>
                        <a:rPr lang="tr-TR" smtClean="0"/>
                        <a:t>MCV: 55-75 fL</a:t>
                      </a:r>
                    </a:p>
                    <a:p>
                      <a:r>
                        <a:rPr lang="tr-TR" smtClean="0"/>
                        <a:t>MCH: 19-25 pg</a:t>
                      </a:r>
                      <a:endParaRPr lang="tr-TR"/>
                    </a:p>
                  </a:txBody>
                  <a:tcPr/>
                </a:tc>
              </a:tr>
              <a:tr h="20936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mtClean="0"/>
                        <a:t>β</a:t>
                      </a:r>
                      <a:r>
                        <a:rPr lang="tr-TR" smtClean="0"/>
                        <a:t>-talasemi intermedia</a:t>
                      </a:r>
                    </a:p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mtClean="0">
                          <a:solidFill>
                            <a:schemeClr val="tx1"/>
                          </a:solidFill>
                        </a:rPr>
                        <a:t>β</a:t>
                      </a:r>
                      <a:r>
                        <a:rPr lang="tr-TR" baseline="3000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tr-TR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l-GR" smtClean="0">
                          <a:solidFill>
                            <a:schemeClr val="tx1"/>
                          </a:solidFill>
                        </a:rPr>
                        <a:t>β</a:t>
                      </a:r>
                      <a:r>
                        <a:rPr lang="tr-TR" baseline="3000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tr-TR" baseline="0" smtClean="0">
                          <a:solidFill>
                            <a:schemeClr val="tx1"/>
                          </a:solidFill>
                        </a:rPr>
                        <a:t> (orta)</a:t>
                      </a:r>
                      <a:endParaRPr lang="tr-TR" baseline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mtClean="0">
                          <a:solidFill>
                            <a:schemeClr val="tx1"/>
                          </a:solidFill>
                        </a:rPr>
                        <a:t>β</a:t>
                      </a:r>
                      <a:r>
                        <a:rPr lang="tr-TR" baseline="3000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tr-TR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l-GR" smtClean="0">
                          <a:solidFill>
                            <a:schemeClr val="tx1"/>
                          </a:solidFill>
                        </a:rPr>
                        <a:t>β</a:t>
                      </a:r>
                      <a:r>
                        <a:rPr lang="tr-TR" baseline="30000" smtClean="0">
                          <a:solidFill>
                            <a:schemeClr val="tx1"/>
                          </a:solidFill>
                        </a:rPr>
                        <a:t>+ </a:t>
                      </a:r>
                      <a:r>
                        <a:rPr lang="tr-TR" baseline="0" smtClean="0">
                          <a:solidFill>
                            <a:schemeClr val="tx1"/>
                          </a:solidFill>
                        </a:rPr>
                        <a:t>(orta)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mtClean="0">
                          <a:solidFill>
                            <a:schemeClr val="tx1"/>
                          </a:solidFill>
                        </a:rPr>
                        <a:t>β</a:t>
                      </a:r>
                      <a:r>
                        <a:rPr lang="tr-TR" baseline="30000" smtClean="0">
                          <a:solidFill>
                            <a:schemeClr val="tx1"/>
                          </a:solidFill>
                        </a:rPr>
                        <a:t>0 </a:t>
                      </a:r>
                      <a:r>
                        <a:rPr lang="tr-TR" baseline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l-GR" smtClean="0">
                          <a:solidFill>
                            <a:schemeClr val="tx1"/>
                          </a:solidFill>
                        </a:rPr>
                        <a:t>β</a:t>
                      </a:r>
                      <a:r>
                        <a:rPr lang="tr-TR" baseline="30000" smtClean="0">
                          <a:solidFill>
                            <a:schemeClr val="tx1"/>
                          </a:solidFill>
                        </a:rPr>
                        <a:t>++</a:t>
                      </a:r>
                      <a:endParaRPr lang="tr-TR" baseline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mtClean="0">
                          <a:solidFill>
                            <a:schemeClr val="tx1"/>
                          </a:solidFill>
                        </a:rPr>
                        <a:t>β</a:t>
                      </a:r>
                      <a:r>
                        <a:rPr lang="tr-TR" baseline="3000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tr-TR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l-GR" smtClean="0">
                          <a:solidFill>
                            <a:schemeClr val="tx1"/>
                          </a:solidFill>
                        </a:rPr>
                        <a:t>β</a:t>
                      </a:r>
                      <a:r>
                        <a:rPr lang="tr-TR" baseline="30000" smtClean="0">
                          <a:solidFill>
                            <a:schemeClr val="tx1"/>
                          </a:solidFill>
                        </a:rPr>
                        <a:t>++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mtClean="0">
                          <a:solidFill>
                            <a:schemeClr val="tx1"/>
                          </a:solidFill>
                        </a:rPr>
                        <a:t>β</a:t>
                      </a:r>
                      <a:r>
                        <a:rPr lang="tr-TR" baseline="30000" smtClean="0">
                          <a:solidFill>
                            <a:schemeClr val="tx1"/>
                          </a:solidFill>
                        </a:rPr>
                        <a:t>++</a:t>
                      </a:r>
                      <a:r>
                        <a:rPr lang="tr-TR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l-GR" smtClean="0">
                          <a:solidFill>
                            <a:schemeClr val="tx1"/>
                          </a:solidFill>
                        </a:rPr>
                        <a:t>β</a:t>
                      </a:r>
                      <a:r>
                        <a:rPr lang="tr-TR" baseline="30000" smtClean="0">
                          <a:solidFill>
                            <a:schemeClr val="tx1"/>
                          </a:solidFill>
                        </a:rPr>
                        <a:t>++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baseline="3000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mtClean="0"/>
                        <a:t>HbA</a:t>
                      </a:r>
                      <a:r>
                        <a:rPr lang="tr-TR" baseline="-25000" smtClean="0"/>
                        <a:t>2</a:t>
                      </a:r>
                      <a:r>
                        <a:rPr lang="tr-TR" baseline="0" smtClean="0"/>
                        <a:t>: değişken</a:t>
                      </a:r>
                    </a:p>
                    <a:p>
                      <a:r>
                        <a:rPr lang="tr-TR" baseline="0" smtClean="0"/>
                        <a:t>HbF: %100’e kadar</a:t>
                      </a:r>
                      <a:endParaRPr lang="tr-TR" smtClean="0"/>
                    </a:p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mtClean="0"/>
                        <a:t>Hb: 6-10 g/dL</a:t>
                      </a:r>
                    </a:p>
                    <a:p>
                      <a:r>
                        <a:rPr lang="tr-TR" smtClean="0"/>
                        <a:t>MCV: 55-70 fL</a:t>
                      </a:r>
                    </a:p>
                    <a:p>
                      <a:r>
                        <a:rPr lang="tr-TR" smtClean="0"/>
                        <a:t>MCH: 15-23 pg</a:t>
                      </a:r>
                    </a:p>
                    <a:p>
                      <a:endParaRPr lang="tr-TR"/>
                    </a:p>
                  </a:txBody>
                  <a:tcPr/>
                </a:tc>
              </a:tr>
              <a:tr h="20936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mtClean="0"/>
                        <a:t>β</a:t>
                      </a:r>
                      <a:r>
                        <a:rPr lang="tr-TR" smtClean="0"/>
                        <a:t>-talasemi majör (Akdeniz anemisi)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mtClean="0"/>
                        <a:t>(Cooley anemisi)</a:t>
                      </a:r>
                    </a:p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mtClean="0"/>
                        <a:t>β</a:t>
                      </a:r>
                      <a:r>
                        <a:rPr lang="tr-TR" baseline="30000" smtClean="0"/>
                        <a:t>0</a:t>
                      </a:r>
                      <a:r>
                        <a:rPr lang="tr-TR" smtClean="0"/>
                        <a:t>/</a:t>
                      </a:r>
                      <a:r>
                        <a:rPr lang="el-GR" smtClean="0"/>
                        <a:t>β</a:t>
                      </a:r>
                      <a:r>
                        <a:rPr lang="tr-TR" baseline="30000" smtClean="0"/>
                        <a:t>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mtClean="0"/>
                        <a:t>β</a:t>
                      </a:r>
                      <a:r>
                        <a:rPr lang="tr-TR" baseline="30000" smtClean="0"/>
                        <a:t>0</a:t>
                      </a:r>
                      <a:r>
                        <a:rPr lang="tr-TR" smtClean="0"/>
                        <a:t>/</a:t>
                      </a:r>
                      <a:r>
                        <a:rPr lang="el-GR" smtClean="0"/>
                        <a:t>β</a:t>
                      </a:r>
                      <a:r>
                        <a:rPr lang="tr-TR" baseline="30000" smtClean="0"/>
                        <a:t>+ </a:t>
                      </a:r>
                      <a:r>
                        <a:rPr lang="tr-TR" baseline="0" smtClean="0"/>
                        <a:t>(şiddetli)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mtClean="0"/>
                        <a:t>β</a:t>
                      </a:r>
                      <a:r>
                        <a:rPr lang="tr-TR" baseline="30000" smtClean="0"/>
                        <a:t>+</a:t>
                      </a:r>
                      <a:r>
                        <a:rPr lang="tr-TR" smtClean="0"/>
                        <a:t>/</a:t>
                      </a:r>
                      <a:r>
                        <a:rPr lang="el-GR" smtClean="0"/>
                        <a:t>β</a:t>
                      </a:r>
                      <a:r>
                        <a:rPr lang="tr-TR" baseline="30000" smtClean="0"/>
                        <a:t>+ </a:t>
                      </a:r>
                      <a:r>
                        <a:rPr lang="tr-TR" baseline="0" smtClean="0"/>
                        <a:t>(şiddetli)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mtClean="0"/>
                        <a:t>HbA</a:t>
                      </a:r>
                      <a:r>
                        <a:rPr lang="tr-TR" baseline="-25000" smtClean="0"/>
                        <a:t>2</a:t>
                      </a:r>
                      <a:r>
                        <a:rPr lang="tr-TR" baseline="0" smtClean="0"/>
                        <a:t>: değişken</a:t>
                      </a:r>
                    </a:p>
                    <a:p>
                      <a:r>
                        <a:rPr lang="tr-TR" baseline="0" smtClean="0"/>
                        <a:t>HbF: %70-90</a:t>
                      </a:r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mtClean="0"/>
                        <a:t>Hb&lt;7 g/dL</a:t>
                      </a:r>
                    </a:p>
                    <a:p>
                      <a:r>
                        <a:rPr lang="tr-TR" smtClean="0"/>
                        <a:t>MCV: 50-60 fL</a:t>
                      </a:r>
                    </a:p>
                    <a:p>
                      <a:r>
                        <a:rPr lang="tr-TR" smtClean="0"/>
                        <a:t>MCH: 14-20 pg</a:t>
                      </a:r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0"/>
            <a:ext cx="568918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Düz Bağlayıcı"/>
          <p:cNvCxnSpPr/>
          <p:nvPr/>
        </p:nvCxnSpPr>
        <p:spPr>
          <a:xfrm>
            <a:off x="179512" y="4293096"/>
            <a:ext cx="878497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10 Dikdörtgen"/>
          <p:cNvSpPr/>
          <p:nvPr/>
        </p:nvSpPr>
        <p:spPr>
          <a:xfrm>
            <a:off x="467544" y="4005064"/>
            <a:ext cx="1224136" cy="50405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Epsilon (</a:t>
            </a:r>
            <a:r>
              <a:rPr lang="el-GR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tr-TR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tr-TR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2339752" y="4005064"/>
            <a:ext cx="1224136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tr-TR" sz="1600" b="1" baseline="-25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gamma</a:t>
            </a:r>
            <a:r>
              <a:rPr lang="tr-TR" sz="1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(G</a:t>
            </a:r>
            <a:r>
              <a:rPr lang="el-GR" sz="1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</a:t>
            </a:r>
            <a:r>
              <a:rPr lang="tr-TR" sz="1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tr-TR" sz="1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3707904" y="4005064"/>
            <a:ext cx="1224136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tr-TR" sz="1600" b="1" baseline="-25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gamma</a:t>
            </a:r>
            <a:r>
              <a:rPr lang="tr-TR" sz="1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(A</a:t>
            </a:r>
            <a:r>
              <a:rPr lang="el-GR" sz="1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</a:t>
            </a:r>
            <a:r>
              <a:rPr lang="tr-TR" sz="1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tr-TR" sz="1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13 Dikdörtgen"/>
          <p:cNvSpPr/>
          <p:nvPr/>
        </p:nvSpPr>
        <p:spPr>
          <a:xfrm>
            <a:off x="5868144" y="4005064"/>
            <a:ext cx="1224136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Delta (</a:t>
            </a:r>
            <a:r>
              <a:rPr lang="el-GR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tr-TR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tr-TR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16 Dikdörtgen"/>
          <p:cNvSpPr/>
          <p:nvPr/>
        </p:nvSpPr>
        <p:spPr>
          <a:xfrm>
            <a:off x="7596336" y="4005064"/>
            <a:ext cx="1224136" cy="50405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Beta (</a:t>
            </a:r>
            <a:r>
              <a:rPr lang="el-GR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β</a:t>
            </a:r>
            <a:r>
              <a:rPr lang="tr-TR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tr-TR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" name="18 Düz Bağlayıcı"/>
          <p:cNvCxnSpPr/>
          <p:nvPr/>
        </p:nvCxnSpPr>
        <p:spPr>
          <a:xfrm>
            <a:off x="179512" y="1556792"/>
            <a:ext cx="878497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19 Dikdörtgen"/>
          <p:cNvSpPr/>
          <p:nvPr/>
        </p:nvSpPr>
        <p:spPr>
          <a:xfrm>
            <a:off x="395536" y="1340768"/>
            <a:ext cx="1224136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Zeta (</a:t>
            </a:r>
            <a:r>
              <a:rPr lang="el-GR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</a:t>
            </a:r>
            <a:r>
              <a:rPr lang="tr-TR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tr-TR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20 Dikdörtgen"/>
          <p:cNvSpPr/>
          <p:nvPr/>
        </p:nvSpPr>
        <p:spPr>
          <a:xfrm>
            <a:off x="4644008" y="1340768"/>
            <a:ext cx="122413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Alfa2 (</a:t>
            </a:r>
            <a:r>
              <a:rPr lang="el-GR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tr-TR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</a:t>
            </a:r>
            <a:endParaRPr lang="tr-TR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21 Dikdörtgen"/>
          <p:cNvSpPr/>
          <p:nvPr/>
        </p:nvSpPr>
        <p:spPr>
          <a:xfrm>
            <a:off x="6444208" y="1340768"/>
            <a:ext cx="122413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Alfa1 (</a:t>
            </a:r>
            <a:r>
              <a:rPr lang="el-GR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tr-TR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</a:t>
            </a:r>
            <a:endParaRPr lang="tr-TR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22 Metin kutusu"/>
          <p:cNvSpPr txBox="1"/>
          <p:nvPr/>
        </p:nvSpPr>
        <p:spPr>
          <a:xfrm>
            <a:off x="1043608" y="476672"/>
            <a:ext cx="2007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16. kromozom</a:t>
            </a:r>
            <a:endParaRPr lang="tr-TR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23 Metin kutusu"/>
          <p:cNvSpPr txBox="1"/>
          <p:nvPr/>
        </p:nvSpPr>
        <p:spPr>
          <a:xfrm>
            <a:off x="899592" y="5301208"/>
            <a:ext cx="2007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 kromozom</a:t>
            </a:r>
            <a:endParaRPr lang="tr-TR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0" y="0"/>
          <a:ext cx="9144001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9712"/>
                <a:gridCol w="3014976"/>
                <a:gridCol w="4149313"/>
              </a:tblGrid>
              <a:tr h="190157">
                <a:tc>
                  <a:txBody>
                    <a:bodyPr/>
                    <a:lstStyle/>
                    <a:p>
                      <a:endParaRPr lang="tr-TR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500"/>
                    </a:p>
                  </a:txBody>
                  <a:tcPr/>
                </a:tc>
              </a:tr>
              <a:tr h="1111307">
                <a:tc>
                  <a:txBody>
                    <a:bodyPr/>
                    <a:lstStyle/>
                    <a:p>
                      <a:pPr algn="ctr"/>
                      <a:r>
                        <a:rPr lang="tr-TR" sz="3000" b="1" smtClean="0">
                          <a:effectLst/>
                          <a:latin typeface="+mn-lt"/>
                        </a:rPr>
                        <a:t>HbA</a:t>
                      </a:r>
                      <a:endParaRPr lang="tr-TR" sz="3000" b="1"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000" b="1" smtClean="0">
                          <a:effectLst/>
                          <a:latin typeface="+mn-lt"/>
                          <a:cs typeface="Times New Roman"/>
                        </a:rPr>
                        <a:t>α</a:t>
                      </a:r>
                      <a:r>
                        <a:rPr lang="tr-TR" sz="3000" b="1" baseline="-25000" smtClean="0">
                          <a:effectLst/>
                          <a:latin typeface="+mn-lt"/>
                          <a:cs typeface="Times New Roman"/>
                        </a:rPr>
                        <a:t>2</a:t>
                      </a:r>
                      <a:r>
                        <a:rPr lang="el-GR" sz="3000" b="1" smtClean="0">
                          <a:effectLst/>
                          <a:latin typeface="+mn-lt"/>
                          <a:cs typeface="Times New Roman"/>
                        </a:rPr>
                        <a:t>β</a:t>
                      </a:r>
                      <a:r>
                        <a:rPr lang="tr-TR" sz="3000" b="1" baseline="-25000" smtClean="0">
                          <a:effectLst/>
                          <a:latin typeface="+mn-lt"/>
                          <a:cs typeface="Times New Roman"/>
                        </a:rPr>
                        <a:t>2</a:t>
                      </a:r>
                      <a:endParaRPr lang="tr-TR" sz="3000" b="1" baseline="-25000"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000" b="1" baseline="0" smtClean="0">
                          <a:effectLst/>
                          <a:latin typeface="+mn-lt"/>
                        </a:rPr>
                        <a:t>Normal</a:t>
                      </a:r>
                      <a:endParaRPr lang="tr-TR" sz="3000" b="1" baseline="0">
                        <a:effectLst/>
                        <a:latin typeface="+mn-lt"/>
                      </a:endParaRPr>
                    </a:p>
                  </a:txBody>
                  <a:tcPr/>
                </a:tc>
              </a:tr>
              <a:tr h="1111307">
                <a:tc>
                  <a:txBody>
                    <a:bodyPr/>
                    <a:lstStyle/>
                    <a:p>
                      <a:pPr algn="ctr"/>
                      <a:r>
                        <a:rPr lang="tr-TR" sz="3000" b="1" smtClean="0">
                          <a:effectLst/>
                          <a:latin typeface="+mn-lt"/>
                        </a:rPr>
                        <a:t>HbA</a:t>
                      </a:r>
                      <a:r>
                        <a:rPr lang="tr-TR" sz="3000" b="1" baseline="-25000" smtClean="0">
                          <a:effectLst/>
                          <a:latin typeface="+mn-lt"/>
                        </a:rPr>
                        <a:t>2</a:t>
                      </a:r>
                      <a:endParaRPr lang="tr-TR" sz="3000" b="1" baseline="-25000"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000" b="1" smtClean="0">
                          <a:effectLst/>
                          <a:latin typeface="+mn-lt"/>
                          <a:cs typeface="Times New Roman"/>
                        </a:rPr>
                        <a:t>α</a:t>
                      </a:r>
                      <a:r>
                        <a:rPr lang="tr-TR" sz="3000" b="1" baseline="-25000" smtClean="0">
                          <a:effectLst/>
                          <a:latin typeface="+mn-lt"/>
                          <a:cs typeface="Times New Roman"/>
                        </a:rPr>
                        <a:t>2</a:t>
                      </a:r>
                      <a:r>
                        <a:rPr lang="el-GR" sz="3000" b="1" smtClean="0">
                          <a:effectLst/>
                          <a:latin typeface="+mn-lt"/>
                          <a:cs typeface="Times New Roman"/>
                        </a:rPr>
                        <a:t>δ</a:t>
                      </a:r>
                      <a:r>
                        <a:rPr lang="tr-TR" sz="3000" b="1" baseline="-25000" smtClean="0">
                          <a:effectLst/>
                          <a:latin typeface="+mn-lt"/>
                          <a:cs typeface="Times New Roman"/>
                        </a:rPr>
                        <a:t>2</a:t>
                      </a:r>
                      <a:endParaRPr lang="tr-TR" sz="3000" b="1" baseline="-25000">
                        <a:effectLst/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tr-TR" sz="3000" b="1" smtClean="0">
                        <a:effectLst/>
                        <a:latin typeface="+mn-lt"/>
                        <a:cs typeface="Times New Roman"/>
                      </a:endParaRPr>
                    </a:p>
                    <a:p>
                      <a:pPr algn="ctr"/>
                      <a:endParaRPr lang="tr-TR" sz="3000" b="1" smtClean="0">
                        <a:effectLst/>
                        <a:latin typeface="+mn-lt"/>
                        <a:cs typeface="Times New Roman"/>
                      </a:endParaRPr>
                    </a:p>
                    <a:p>
                      <a:pPr algn="ctr"/>
                      <a:r>
                        <a:rPr lang="el-GR" sz="3000" b="1" smtClean="0">
                          <a:effectLst/>
                          <a:latin typeface="+mn-lt"/>
                          <a:cs typeface="Times New Roman"/>
                        </a:rPr>
                        <a:t>β</a:t>
                      </a:r>
                      <a:r>
                        <a:rPr lang="tr-TR" sz="3000" b="1" smtClean="0">
                          <a:effectLst/>
                          <a:latin typeface="+mn-lt"/>
                          <a:cs typeface="Times New Roman"/>
                        </a:rPr>
                        <a:t> talasemiler</a:t>
                      </a:r>
                      <a:endParaRPr lang="tr-TR" sz="3000" b="1" baseline="0">
                        <a:effectLst/>
                        <a:latin typeface="+mn-lt"/>
                      </a:endParaRPr>
                    </a:p>
                  </a:txBody>
                  <a:tcPr/>
                </a:tc>
              </a:tr>
              <a:tr h="1111307">
                <a:tc>
                  <a:txBody>
                    <a:bodyPr/>
                    <a:lstStyle/>
                    <a:p>
                      <a:pPr algn="ctr"/>
                      <a:r>
                        <a:rPr lang="tr-TR" sz="3000" b="1" smtClean="0">
                          <a:effectLst/>
                          <a:latin typeface="+mn-lt"/>
                        </a:rPr>
                        <a:t>HbF</a:t>
                      </a:r>
                      <a:endParaRPr lang="tr-TR" sz="3000" b="1"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000" b="1" smtClean="0">
                          <a:effectLst/>
                          <a:latin typeface="+mn-lt"/>
                          <a:cs typeface="Times New Roman"/>
                        </a:rPr>
                        <a:t>α</a:t>
                      </a:r>
                      <a:r>
                        <a:rPr lang="tr-TR" sz="3000" b="1" baseline="-25000" smtClean="0">
                          <a:effectLst/>
                          <a:latin typeface="+mn-lt"/>
                          <a:cs typeface="Times New Roman"/>
                        </a:rPr>
                        <a:t>2</a:t>
                      </a:r>
                      <a:r>
                        <a:rPr lang="el-GR" sz="3000" b="1" baseline="0" smtClean="0">
                          <a:effectLst/>
                          <a:latin typeface="+mn-lt"/>
                          <a:cs typeface="Times New Roman"/>
                        </a:rPr>
                        <a:t>γ</a:t>
                      </a:r>
                      <a:r>
                        <a:rPr lang="tr-TR" sz="3000" b="1" baseline="-25000" smtClean="0">
                          <a:effectLst/>
                          <a:latin typeface="+mn-lt"/>
                          <a:cs typeface="Times New Roman"/>
                        </a:rPr>
                        <a:t>2</a:t>
                      </a:r>
                      <a:endParaRPr lang="tr-TR" sz="3000" b="1">
                        <a:effectLst/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baseline="0"/>
                    </a:p>
                  </a:txBody>
                  <a:tcPr/>
                </a:tc>
              </a:tr>
              <a:tr h="1111307">
                <a:tc>
                  <a:txBody>
                    <a:bodyPr/>
                    <a:lstStyle/>
                    <a:p>
                      <a:pPr algn="ctr"/>
                      <a:r>
                        <a:rPr lang="tr-TR" sz="3000" b="1" smtClean="0">
                          <a:effectLst/>
                          <a:latin typeface="+mn-lt"/>
                        </a:rPr>
                        <a:t>HbH</a:t>
                      </a:r>
                      <a:endParaRPr lang="tr-TR" sz="3000" b="1"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000" b="1" smtClean="0">
                          <a:effectLst/>
                          <a:latin typeface="+mn-lt"/>
                        </a:rPr>
                        <a:t>β</a:t>
                      </a:r>
                      <a:r>
                        <a:rPr lang="tr-TR" sz="3000" b="1" baseline="-25000" smtClean="0">
                          <a:effectLst/>
                          <a:latin typeface="+mn-lt"/>
                        </a:rPr>
                        <a:t>4</a:t>
                      </a:r>
                      <a:endParaRPr lang="tr-TR" sz="3000" b="1"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000" b="1" baseline="0" smtClean="0">
                          <a:effectLst/>
                          <a:latin typeface="+mn-lt"/>
                        </a:rPr>
                        <a:t>HbH hastalığı</a:t>
                      </a:r>
                      <a:endParaRPr lang="tr-TR" sz="3000" b="1" baseline="0">
                        <a:effectLst/>
                        <a:latin typeface="+mn-lt"/>
                      </a:endParaRPr>
                    </a:p>
                  </a:txBody>
                  <a:tcPr/>
                </a:tc>
              </a:tr>
              <a:tr h="1111307">
                <a:tc>
                  <a:txBody>
                    <a:bodyPr/>
                    <a:lstStyle/>
                    <a:p>
                      <a:pPr algn="ctr"/>
                      <a:r>
                        <a:rPr lang="tr-TR" sz="3000" b="1" smtClean="0">
                          <a:effectLst/>
                          <a:latin typeface="+mn-lt"/>
                        </a:rPr>
                        <a:t>Hb</a:t>
                      </a:r>
                      <a:r>
                        <a:rPr lang="tr-TR" sz="3000" b="1" baseline="0" smtClean="0">
                          <a:effectLst/>
                          <a:latin typeface="+mn-lt"/>
                        </a:rPr>
                        <a:t> Bart’s</a:t>
                      </a:r>
                      <a:endParaRPr lang="tr-TR" sz="3000" b="1"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000" b="1" smtClean="0">
                          <a:effectLst/>
                          <a:latin typeface="+mn-lt"/>
                        </a:rPr>
                        <a:t>γ</a:t>
                      </a:r>
                      <a:r>
                        <a:rPr lang="tr-TR" sz="3000" b="1" baseline="-25000" smtClean="0">
                          <a:effectLst/>
                          <a:latin typeface="+mn-lt"/>
                        </a:rPr>
                        <a:t>4</a:t>
                      </a:r>
                      <a:endParaRPr lang="tr-TR" sz="3000" b="1">
                        <a:effectLst/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3000" b="1" smtClean="0"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3000" b="1" smtClean="0"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3000" b="1" smtClean="0">
                          <a:effectLst/>
                          <a:latin typeface="+mn-lt"/>
                        </a:rPr>
                        <a:t>Hb Bart’s hidrops fetalis</a:t>
                      </a:r>
                    </a:p>
                    <a:p>
                      <a:pPr algn="ctr"/>
                      <a:endParaRPr lang="tr-TR" sz="3000" b="1" baseline="0">
                        <a:effectLst/>
                        <a:latin typeface="+mn-lt"/>
                      </a:endParaRPr>
                    </a:p>
                  </a:txBody>
                  <a:tcPr/>
                </a:tc>
              </a:tr>
              <a:tr h="1111307">
                <a:tc>
                  <a:txBody>
                    <a:bodyPr/>
                    <a:lstStyle/>
                    <a:p>
                      <a:pPr algn="ctr"/>
                      <a:r>
                        <a:rPr lang="tr-TR" sz="3000" b="1" smtClean="0">
                          <a:effectLst/>
                          <a:latin typeface="+mn-lt"/>
                        </a:rPr>
                        <a:t>Hb Portland</a:t>
                      </a:r>
                      <a:endParaRPr lang="tr-TR" sz="3000" b="1"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000" b="1" baseline="0" smtClean="0">
                          <a:effectLst/>
                          <a:latin typeface="+mn-lt"/>
                        </a:rPr>
                        <a:t>ζ</a:t>
                      </a:r>
                      <a:r>
                        <a:rPr lang="tr-TR" sz="3000" b="1" baseline="-25000" smtClean="0">
                          <a:effectLst/>
                          <a:latin typeface="+mn-lt"/>
                        </a:rPr>
                        <a:t>2</a:t>
                      </a:r>
                      <a:r>
                        <a:rPr lang="el-GR" sz="3000" b="1" smtClean="0">
                          <a:effectLst/>
                          <a:latin typeface="+mn-lt"/>
                        </a:rPr>
                        <a:t>γ</a:t>
                      </a:r>
                      <a:r>
                        <a:rPr lang="tr-TR" sz="3000" b="1" baseline="-25000" smtClean="0">
                          <a:effectLst/>
                          <a:latin typeface="+mn-lt"/>
                        </a:rPr>
                        <a:t>2</a:t>
                      </a:r>
                      <a:endParaRPr lang="tr-TR" sz="3000" b="1">
                        <a:effectLst/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baseline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>
                <a:cs typeface="Times New Roman"/>
              </a:rPr>
              <a:t>α</a:t>
            </a:r>
            <a:r>
              <a:rPr lang="tr-TR" smtClean="0">
                <a:cs typeface="Times New Roman"/>
              </a:rPr>
              <a:t>-talasemiler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smtClean="0"/>
              <a:t>Genellikle, delesyonlara bağlıdır; nadiren nokta mutasyonlarından kaynaklanır.</a:t>
            </a:r>
          </a:p>
          <a:p>
            <a:endParaRPr lang="tr-TR" smtClean="0"/>
          </a:p>
          <a:p>
            <a:r>
              <a:rPr lang="tr-TR" smtClean="0"/>
              <a:t>Hb Bart’s hidrops fetaliste alfa globin zinciri üretilmez. Diğer fetal globinler birleşerek </a:t>
            </a:r>
            <a:r>
              <a:rPr lang="el-GR" smtClean="0"/>
              <a:t>γ</a:t>
            </a:r>
            <a:r>
              <a:rPr lang="tr-TR" baseline="-25000" smtClean="0"/>
              <a:t>4</a:t>
            </a:r>
            <a:r>
              <a:rPr lang="tr-TR" smtClean="0"/>
              <a:t> (Hb Bart’s) ve </a:t>
            </a:r>
            <a:r>
              <a:rPr lang="el-GR" smtClean="0"/>
              <a:t>ζ</a:t>
            </a:r>
            <a:r>
              <a:rPr lang="tr-TR" baseline="-25000" smtClean="0"/>
              <a:t>2</a:t>
            </a:r>
            <a:r>
              <a:rPr lang="el-GR" smtClean="0"/>
              <a:t>γ</a:t>
            </a:r>
            <a:r>
              <a:rPr lang="tr-TR" baseline="-25000" smtClean="0"/>
              <a:t>2 </a:t>
            </a:r>
            <a:r>
              <a:rPr lang="tr-TR" smtClean="0"/>
              <a:t>(Hb Portland) oluşturur.</a:t>
            </a:r>
          </a:p>
          <a:p>
            <a:endParaRPr lang="tr-TR" smtClean="0"/>
          </a:p>
          <a:p>
            <a:r>
              <a:rPr lang="tr-TR" smtClean="0"/>
              <a:t>Hb H hastalığına sahip bebekler doğumda %25’ten daha fazla Hb Bart’s taşıyabilir. Doğumdan sonra </a:t>
            </a:r>
            <a:r>
              <a:rPr lang="el-GR" smtClean="0">
                <a:cs typeface="Times New Roman"/>
              </a:rPr>
              <a:t>β</a:t>
            </a:r>
            <a:r>
              <a:rPr lang="tr-TR" smtClean="0">
                <a:cs typeface="Times New Roman"/>
              </a:rPr>
              <a:t> zincirleri </a:t>
            </a:r>
            <a:r>
              <a:rPr lang="el-GR" smtClean="0"/>
              <a:t>γ</a:t>
            </a:r>
            <a:r>
              <a:rPr lang="tr-TR" smtClean="0"/>
              <a:t> zincirlerinin yerini aldığından </a:t>
            </a:r>
            <a:r>
              <a:rPr lang="el-GR" smtClean="0">
                <a:cs typeface="Times New Roman"/>
              </a:rPr>
              <a:t>β</a:t>
            </a:r>
            <a:r>
              <a:rPr lang="tr-TR" smtClean="0">
                <a:cs typeface="Times New Roman"/>
              </a:rPr>
              <a:t> tetramerleri (</a:t>
            </a:r>
            <a:r>
              <a:rPr lang="el-GR" smtClean="0">
                <a:cs typeface="Times New Roman"/>
              </a:rPr>
              <a:t>β</a:t>
            </a:r>
            <a:r>
              <a:rPr lang="tr-TR" baseline="-25000" smtClean="0">
                <a:cs typeface="Times New Roman"/>
              </a:rPr>
              <a:t>4</a:t>
            </a:r>
            <a:r>
              <a:rPr lang="tr-TR" smtClean="0">
                <a:cs typeface="Times New Roman"/>
              </a:rPr>
              <a:t>) olan Hb H baskın hale gelir.</a:t>
            </a:r>
            <a:endParaRPr lang="tr-TR" smtClean="0"/>
          </a:p>
          <a:p>
            <a:endParaRPr lang="tr-TR" smtClean="0"/>
          </a:p>
          <a:p>
            <a:endParaRPr lang="tr-TR" smtClean="0"/>
          </a:p>
          <a:p>
            <a:endParaRPr lang="tr-TR" smtClean="0"/>
          </a:p>
          <a:p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723</Words>
  <Application>Microsoft Office PowerPoint</Application>
  <PresentationFormat>Ekran Gösterisi (4:3)</PresentationFormat>
  <Paragraphs>218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Hemoglobinopatiler</vt:lpstr>
      <vt:lpstr>Slayt 2</vt:lpstr>
      <vt:lpstr>Slayt 3</vt:lpstr>
      <vt:lpstr>Slayt 4</vt:lpstr>
      <vt:lpstr>Slayt 5</vt:lpstr>
      <vt:lpstr>Slayt 6</vt:lpstr>
      <vt:lpstr>Slayt 7</vt:lpstr>
      <vt:lpstr>α-talasemiler</vt:lpstr>
      <vt:lpstr>Slayt 9</vt:lpstr>
      <vt:lpstr>β-talasemiler</vt:lpstr>
      <vt:lpstr>Slayt 11</vt:lpstr>
      <vt:lpstr>Slayt 12</vt:lpstr>
      <vt:lpstr>Anormal Bazı Hb Varyantları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Parathormon Ölçümü</dc:title>
  <dc:creator>kaüfatih-tıp</dc:creator>
  <cp:lastModifiedBy>kaüfatih-tıp</cp:lastModifiedBy>
  <cp:revision>58</cp:revision>
  <dcterms:created xsi:type="dcterms:W3CDTF">2020-09-25T13:10:34Z</dcterms:created>
  <dcterms:modified xsi:type="dcterms:W3CDTF">2020-09-27T18:42:31Z</dcterms:modified>
</cp:coreProperties>
</file>