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59" r:id="rId7"/>
    <p:sldId id="260" r:id="rId8"/>
    <p:sldId id="267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78" r:id="rId25"/>
    <p:sldId id="287" r:id="rId26"/>
    <p:sldId id="288" r:id="rId27"/>
    <p:sldId id="286" r:id="rId28"/>
    <p:sldId id="285" r:id="rId29"/>
    <p:sldId id="284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AFC332-ED09-43E4-A2D6-194BA4C5781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7BDF7E7-7AAE-40CB-A324-820D4409E8F6}">
      <dgm:prSet phldrT="[Metin]"/>
      <dgm:spPr/>
      <dgm:t>
        <a:bodyPr/>
        <a:lstStyle/>
        <a:p>
          <a:r>
            <a:rPr lang="tr-TR" dirty="0" smtClean="0"/>
            <a:t>Sinir Sistemi</a:t>
          </a:r>
          <a:endParaRPr lang="tr-TR" dirty="0"/>
        </a:p>
      </dgm:t>
    </dgm:pt>
    <dgm:pt modelId="{85373051-4A82-4B9E-AF0E-BE755F62CE28}" type="parTrans" cxnId="{020DC94C-EA02-441C-AB79-A319F521C760}">
      <dgm:prSet/>
      <dgm:spPr/>
      <dgm:t>
        <a:bodyPr/>
        <a:lstStyle/>
        <a:p>
          <a:endParaRPr lang="tr-TR"/>
        </a:p>
      </dgm:t>
    </dgm:pt>
    <dgm:pt modelId="{E9FA5941-C4F3-47EF-A1B3-D2E5E462DDE0}" type="sibTrans" cxnId="{020DC94C-EA02-441C-AB79-A319F521C760}">
      <dgm:prSet/>
      <dgm:spPr/>
      <dgm:t>
        <a:bodyPr/>
        <a:lstStyle/>
        <a:p>
          <a:endParaRPr lang="tr-TR"/>
        </a:p>
      </dgm:t>
    </dgm:pt>
    <dgm:pt modelId="{020EFB46-6151-4356-A54D-A324AE7385AB}" type="asst">
      <dgm:prSet phldrT="[Metin]" custT="1"/>
      <dgm:spPr/>
      <dgm:t>
        <a:bodyPr/>
        <a:lstStyle/>
        <a:p>
          <a:r>
            <a:rPr lang="tr-TR" sz="1800" dirty="0" smtClean="0"/>
            <a:t>Merkezi Sinir Sistemi</a:t>
          </a:r>
          <a:endParaRPr lang="tr-TR" sz="1800" dirty="0"/>
        </a:p>
      </dgm:t>
    </dgm:pt>
    <dgm:pt modelId="{F3DDB7CE-E654-4CBD-9C3B-EC62029C7110}" type="parTrans" cxnId="{31A1C72C-E94E-48E0-A566-C9181B20012B}">
      <dgm:prSet/>
      <dgm:spPr/>
      <dgm:t>
        <a:bodyPr/>
        <a:lstStyle/>
        <a:p>
          <a:endParaRPr lang="tr-TR"/>
        </a:p>
      </dgm:t>
    </dgm:pt>
    <dgm:pt modelId="{23231B65-2DF2-4E17-9666-45ABCB7B8517}" type="sibTrans" cxnId="{31A1C72C-E94E-48E0-A566-C9181B20012B}">
      <dgm:prSet/>
      <dgm:spPr/>
      <dgm:t>
        <a:bodyPr/>
        <a:lstStyle/>
        <a:p>
          <a:endParaRPr lang="tr-TR"/>
        </a:p>
      </dgm:t>
    </dgm:pt>
    <dgm:pt modelId="{706FC17D-7CBC-4BD9-8BC5-1E344AAF5C84}">
      <dgm:prSet phldrT="[Metin]" custT="1"/>
      <dgm:spPr/>
      <dgm:t>
        <a:bodyPr/>
        <a:lstStyle/>
        <a:p>
          <a:r>
            <a:rPr lang="tr-TR" sz="1800" dirty="0" err="1" smtClean="0"/>
            <a:t>Periferik</a:t>
          </a:r>
          <a:r>
            <a:rPr lang="tr-TR" sz="1800" dirty="0" smtClean="0"/>
            <a:t> Sinir Sistemi</a:t>
          </a:r>
          <a:endParaRPr lang="tr-TR" sz="1800" dirty="0"/>
        </a:p>
      </dgm:t>
    </dgm:pt>
    <dgm:pt modelId="{DD1E7594-5982-4841-ACD5-3B0CD5943763}" type="parTrans" cxnId="{6C8EF732-3CEF-4263-BD59-7790F1A2D5AD}">
      <dgm:prSet/>
      <dgm:spPr/>
      <dgm:t>
        <a:bodyPr/>
        <a:lstStyle/>
        <a:p>
          <a:endParaRPr lang="tr-TR"/>
        </a:p>
      </dgm:t>
    </dgm:pt>
    <dgm:pt modelId="{DC7B0422-9709-4003-B833-BB8E09828427}" type="sibTrans" cxnId="{6C8EF732-3CEF-4263-BD59-7790F1A2D5AD}">
      <dgm:prSet/>
      <dgm:spPr/>
      <dgm:t>
        <a:bodyPr/>
        <a:lstStyle/>
        <a:p>
          <a:endParaRPr lang="tr-TR"/>
        </a:p>
      </dgm:t>
    </dgm:pt>
    <dgm:pt modelId="{2DC7B8A4-315A-42BA-8D34-7ABD7054598E}">
      <dgm:prSet phldrT="[Metin]" custT="1"/>
      <dgm:spPr/>
      <dgm:t>
        <a:bodyPr/>
        <a:lstStyle/>
        <a:p>
          <a:r>
            <a:rPr lang="tr-TR" sz="1800" dirty="0" smtClean="0"/>
            <a:t>Duyusal (</a:t>
          </a:r>
          <a:r>
            <a:rPr lang="tr-TR" sz="1800" dirty="0" err="1" smtClean="0"/>
            <a:t>Afferent</a:t>
          </a:r>
          <a:r>
            <a:rPr lang="tr-TR" sz="1800" dirty="0" smtClean="0"/>
            <a:t>) Sinirler</a:t>
          </a:r>
          <a:endParaRPr lang="tr-TR" sz="1800" dirty="0"/>
        </a:p>
      </dgm:t>
    </dgm:pt>
    <dgm:pt modelId="{EFD27994-D4FC-4A04-A16C-3B4CA9892E72}" type="parTrans" cxnId="{5BBD4286-2CDA-4A9C-9E19-B1A94AD22B9C}">
      <dgm:prSet/>
      <dgm:spPr/>
      <dgm:t>
        <a:bodyPr/>
        <a:lstStyle/>
        <a:p>
          <a:endParaRPr lang="tr-TR"/>
        </a:p>
      </dgm:t>
    </dgm:pt>
    <dgm:pt modelId="{71CDF151-FAA1-4DF5-8771-8C3309E1A42A}" type="sibTrans" cxnId="{5BBD4286-2CDA-4A9C-9E19-B1A94AD22B9C}">
      <dgm:prSet/>
      <dgm:spPr/>
      <dgm:t>
        <a:bodyPr/>
        <a:lstStyle/>
        <a:p>
          <a:endParaRPr lang="tr-TR"/>
        </a:p>
      </dgm:t>
    </dgm:pt>
    <dgm:pt modelId="{6D67377B-480B-4C9D-B789-A80215D7C7AC}">
      <dgm:prSet phldrT="[Metin]" custT="1"/>
      <dgm:spPr/>
      <dgm:t>
        <a:bodyPr/>
        <a:lstStyle/>
        <a:p>
          <a:r>
            <a:rPr lang="tr-TR" sz="1800" dirty="0" smtClean="0"/>
            <a:t>Motor (</a:t>
          </a:r>
          <a:r>
            <a:rPr lang="tr-TR" sz="1800" dirty="0" err="1" smtClean="0"/>
            <a:t>Efferent</a:t>
          </a:r>
          <a:r>
            <a:rPr lang="tr-TR" sz="1800" dirty="0" smtClean="0"/>
            <a:t>) Sinirler</a:t>
          </a:r>
          <a:endParaRPr lang="tr-TR" sz="1800" dirty="0"/>
        </a:p>
      </dgm:t>
    </dgm:pt>
    <dgm:pt modelId="{E075CC00-8C70-4337-80F7-AA9944F04B0D}" type="parTrans" cxnId="{63B5803C-AA9C-4CD9-861F-31A3D627D8B8}">
      <dgm:prSet/>
      <dgm:spPr/>
      <dgm:t>
        <a:bodyPr/>
        <a:lstStyle/>
        <a:p>
          <a:endParaRPr lang="tr-TR"/>
        </a:p>
      </dgm:t>
    </dgm:pt>
    <dgm:pt modelId="{16EDD48C-4ABC-448F-A275-F1E301EBBBF3}" type="sibTrans" cxnId="{63B5803C-AA9C-4CD9-861F-31A3D627D8B8}">
      <dgm:prSet/>
      <dgm:spPr/>
      <dgm:t>
        <a:bodyPr/>
        <a:lstStyle/>
        <a:p>
          <a:endParaRPr lang="tr-TR"/>
        </a:p>
      </dgm:t>
    </dgm:pt>
    <dgm:pt modelId="{61300A96-981E-4F07-A77E-5D5145EB519E}" type="asst">
      <dgm:prSet phldrT="[Metin]" custT="1"/>
      <dgm:spPr/>
      <dgm:t>
        <a:bodyPr/>
        <a:lstStyle/>
        <a:p>
          <a:r>
            <a:rPr lang="tr-TR" sz="1800" dirty="0" smtClean="0"/>
            <a:t>Beyin</a:t>
          </a:r>
          <a:endParaRPr lang="tr-TR" sz="1800" dirty="0"/>
        </a:p>
      </dgm:t>
    </dgm:pt>
    <dgm:pt modelId="{F50B6A8E-CAD2-41B0-960B-879B7D07409D}" type="parTrans" cxnId="{6DFE984A-1E0C-487D-B0A7-64288A82CC11}">
      <dgm:prSet/>
      <dgm:spPr/>
      <dgm:t>
        <a:bodyPr/>
        <a:lstStyle/>
        <a:p>
          <a:endParaRPr lang="tr-TR"/>
        </a:p>
      </dgm:t>
    </dgm:pt>
    <dgm:pt modelId="{6276F0D6-3494-4222-B54B-11F8560B30C1}" type="sibTrans" cxnId="{6DFE984A-1E0C-487D-B0A7-64288A82CC11}">
      <dgm:prSet/>
      <dgm:spPr/>
      <dgm:t>
        <a:bodyPr/>
        <a:lstStyle/>
        <a:p>
          <a:endParaRPr lang="tr-TR"/>
        </a:p>
      </dgm:t>
    </dgm:pt>
    <dgm:pt modelId="{C3A13560-EBCB-4845-AB70-E309D93D2648}" type="asst">
      <dgm:prSet phldrT="[Metin]" custT="1"/>
      <dgm:spPr/>
      <dgm:t>
        <a:bodyPr/>
        <a:lstStyle/>
        <a:p>
          <a:r>
            <a:rPr lang="tr-TR" sz="1800" dirty="0" smtClean="0"/>
            <a:t>Omurilik</a:t>
          </a:r>
          <a:endParaRPr lang="tr-TR" sz="1800" dirty="0"/>
        </a:p>
      </dgm:t>
    </dgm:pt>
    <dgm:pt modelId="{CA252FF6-CD23-44BB-BAA7-32772208E470}" type="parTrans" cxnId="{755D2CC3-E8B4-4CB6-9890-81EB07BF7A8A}">
      <dgm:prSet/>
      <dgm:spPr/>
      <dgm:t>
        <a:bodyPr/>
        <a:lstStyle/>
        <a:p>
          <a:endParaRPr lang="tr-TR"/>
        </a:p>
      </dgm:t>
    </dgm:pt>
    <dgm:pt modelId="{1F87E634-720F-46C8-8AF0-0D8168633CA2}" type="sibTrans" cxnId="{755D2CC3-E8B4-4CB6-9890-81EB07BF7A8A}">
      <dgm:prSet/>
      <dgm:spPr/>
      <dgm:t>
        <a:bodyPr/>
        <a:lstStyle/>
        <a:p>
          <a:endParaRPr lang="tr-TR"/>
        </a:p>
      </dgm:t>
    </dgm:pt>
    <dgm:pt modelId="{857BE828-93EF-49E3-AD4A-EC1829DD767A}">
      <dgm:prSet phldrT="[Metin]" custT="1"/>
      <dgm:spPr/>
      <dgm:t>
        <a:bodyPr/>
        <a:lstStyle/>
        <a:p>
          <a:r>
            <a:rPr lang="tr-TR" sz="1800" dirty="0" smtClean="0"/>
            <a:t>Somatik (İstemli)</a:t>
          </a:r>
          <a:endParaRPr lang="tr-TR" sz="1800" dirty="0"/>
        </a:p>
      </dgm:t>
    </dgm:pt>
    <dgm:pt modelId="{6925D16B-2E0D-40C6-AEC2-E30CBBDBC165}" type="parTrans" cxnId="{BB9EF22E-A46A-494A-A15F-007148755B13}">
      <dgm:prSet/>
      <dgm:spPr/>
    </dgm:pt>
    <dgm:pt modelId="{EFEF67A9-EA0E-482E-9111-3F8D23B995BC}" type="sibTrans" cxnId="{BB9EF22E-A46A-494A-A15F-007148755B13}">
      <dgm:prSet/>
      <dgm:spPr/>
    </dgm:pt>
    <dgm:pt modelId="{524540D9-19C3-48C0-AFB7-96550C94BFA5}">
      <dgm:prSet phldrT="[Metin]" custT="1"/>
      <dgm:spPr/>
      <dgm:t>
        <a:bodyPr/>
        <a:lstStyle/>
        <a:p>
          <a:r>
            <a:rPr lang="tr-TR" sz="1800" dirty="0" smtClean="0"/>
            <a:t>Otonom (İstemsiz)</a:t>
          </a:r>
          <a:endParaRPr lang="tr-TR" sz="1800" dirty="0"/>
        </a:p>
      </dgm:t>
    </dgm:pt>
    <dgm:pt modelId="{4458DB0D-D586-454A-8DA9-74D16285EEA2}" type="parTrans" cxnId="{9F34CD7E-F7B3-404A-B66A-F6725F51BA0D}">
      <dgm:prSet/>
      <dgm:spPr/>
    </dgm:pt>
    <dgm:pt modelId="{80F4B61D-1836-4DAC-9C4D-BB75B28F6217}" type="sibTrans" cxnId="{9F34CD7E-F7B3-404A-B66A-F6725F51BA0D}">
      <dgm:prSet/>
      <dgm:spPr/>
    </dgm:pt>
    <dgm:pt modelId="{DE0F181A-B809-4149-8B51-7C1A2634A6FD}">
      <dgm:prSet phldrT="[Metin]" custT="1"/>
      <dgm:spPr/>
      <dgm:t>
        <a:bodyPr/>
        <a:lstStyle/>
        <a:p>
          <a:r>
            <a:rPr lang="tr-TR" sz="1800" dirty="0" smtClean="0"/>
            <a:t>Sempatik</a:t>
          </a:r>
          <a:endParaRPr lang="tr-TR" sz="1800" dirty="0"/>
        </a:p>
      </dgm:t>
    </dgm:pt>
    <dgm:pt modelId="{C3DCEEB4-0793-46B9-9726-661D8A9B49DC}" type="parTrans" cxnId="{46D93E61-E4C9-478B-9A01-7DC26BFABF45}">
      <dgm:prSet/>
      <dgm:spPr/>
    </dgm:pt>
    <dgm:pt modelId="{398CF01C-C1EF-42F9-A38C-83AF3F54C9F0}" type="sibTrans" cxnId="{46D93E61-E4C9-478B-9A01-7DC26BFABF45}">
      <dgm:prSet/>
      <dgm:spPr/>
    </dgm:pt>
    <dgm:pt modelId="{2C0E1C3C-DF33-4E70-82D4-C04C13DF76E5}">
      <dgm:prSet phldrT="[Metin]" custT="1"/>
      <dgm:spPr/>
      <dgm:t>
        <a:bodyPr/>
        <a:lstStyle/>
        <a:p>
          <a:r>
            <a:rPr lang="tr-TR" sz="1800" dirty="0" smtClean="0"/>
            <a:t>Parasempatik</a:t>
          </a:r>
          <a:endParaRPr lang="tr-TR" sz="1800" dirty="0"/>
        </a:p>
      </dgm:t>
    </dgm:pt>
    <dgm:pt modelId="{92371735-3755-4C61-A115-A6387BA16E50}" type="parTrans" cxnId="{95DCDB0A-FD8D-4A3F-BA90-478089282740}">
      <dgm:prSet/>
      <dgm:spPr/>
    </dgm:pt>
    <dgm:pt modelId="{81EFA433-EAC9-48D9-A374-8A066ECCF9A8}" type="sibTrans" cxnId="{95DCDB0A-FD8D-4A3F-BA90-478089282740}">
      <dgm:prSet/>
      <dgm:spPr/>
    </dgm:pt>
    <dgm:pt modelId="{7A7E0A9F-ACF2-41C9-905F-F75421120821}" type="pres">
      <dgm:prSet presAssocID="{D6AFC332-ED09-43E4-A2D6-194BA4C5781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6FBEC0E6-9057-4B98-AB79-43879112575E}" type="pres">
      <dgm:prSet presAssocID="{B7BDF7E7-7AAE-40CB-A324-820D4409E8F6}" presName="hierRoot1" presStyleCnt="0"/>
      <dgm:spPr/>
    </dgm:pt>
    <dgm:pt modelId="{FE1BAC30-9540-4649-AB07-D99508DCBC03}" type="pres">
      <dgm:prSet presAssocID="{B7BDF7E7-7AAE-40CB-A324-820D4409E8F6}" presName="composite" presStyleCnt="0"/>
      <dgm:spPr/>
    </dgm:pt>
    <dgm:pt modelId="{FF14AD63-0A2A-4634-98D8-6AAD15043B2B}" type="pres">
      <dgm:prSet presAssocID="{B7BDF7E7-7AAE-40CB-A324-820D4409E8F6}" presName="background" presStyleLbl="node0" presStyleIdx="0" presStyleCnt="1"/>
      <dgm:spPr/>
    </dgm:pt>
    <dgm:pt modelId="{AEA99847-34ED-47BE-ADFC-5721B40DE0F9}" type="pres">
      <dgm:prSet presAssocID="{B7BDF7E7-7AAE-40CB-A324-820D4409E8F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5450A1E-AF33-4B89-8BD6-1A0FD3262938}" type="pres">
      <dgm:prSet presAssocID="{B7BDF7E7-7AAE-40CB-A324-820D4409E8F6}" presName="hierChild2" presStyleCnt="0"/>
      <dgm:spPr/>
    </dgm:pt>
    <dgm:pt modelId="{E95BA777-CF79-4723-992C-8F0E5E95A84F}" type="pres">
      <dgm:prSet presAssocID="{F3DDB7CE-E654-4CBD-9C3B-EC62029C7110}" presName="Name10" presStyleLbl="parChTrans1D2" presStyleIdx="0" presStyleCnt="2"/>
      <dgm:spPr/>
      <dgm:t>
        <a:bodyPr/>
        <a:lstStyle/>
        <a:p>
          <a:endParaRPr lang="tr-TR"/>
        </a:p>
      </dgm:t>
    </dgm:pt>
    <dgm:pt modelId="{B01977DD-1D8F-4248-866C-BF140AC0447E}" type="pres">
      <dgm:prSet presAssocID="{020EFB46-6151-4356-A54D-A324AE7385AB}" presName="hierRoot2" presStyleCnt="0"/>
      <dgm:spPr/>
    </dgm:pt>
    <dgm:pt modelId="{3E9F0D0A-CE3F-486B-A634-0D438E99759D}" type="pres">
      <dgm:prSet presAssocID="{020EFB46-6151-4356-A54D-A324AE7385AB}" presName="composite2" presStyleCnt="0"/>
      <dgm:spPr/>
    </dgm:pt>
    <dgm:pt modelId="{885F2B15-FF4E-4175-80C8-5B7B02023EDF}" type="pres">
      <dgm:prSet presAssocID="{020EFB46-6151-4356-A54D-A324AE7385AB}" presName="background2" presStyleLbl="asst1" presStyleIdx="0" presStyleCnt="3"/>
      <dgm:spPr/>
    </dgm:pt>
    <dgm:pt modelId="{70BED8C5-13CF-40A3-AE64-7EDF772B881F}" type="pres">
      <dgm:prSet presAssocID="{020EFB46-6151-4356-A54D-A324AE7385A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664062B-5CF8-4F4B-ADB1-14E535C0FB9C}" type="pres">
      <dgm:prSet presAssocID="{020EFB46-6151-4356-A54D-A324AE7385AB}" presName="hierChild3" presStyleCnt="0"/>
      <dgm:spPr/>
    </dgm:pt>
    <dgm:pt modelId="{13C184F7-7FDD-4747-A12D-3D856EFC2E39}" type="pres">
      <dgm:prSet presAssocID="{F50B6A8E-CAD2-41B0-960B-879B7D07409D}" presName="Name17" presStyleLbl="parChTrans1D3" presStyleIdx="0" presStyleCnt="4"/>
      <dgm:spPr/>
      <dgm:t>
        <a:bodyPr/>
        <a:lstStyle/>
        <a:p>
          <a:endParaRPr lang="tr-TR"/>
        </a:p>
      </dgm:t>
    </dgm:pt>
    <dgm:pt modelId="{CAABCD45-6ED5-43D6-87D5-23189FCF3D17}" type="pres">
      <dgm:prSet presAssocID="{61300A96-981E-4F07-A77E-5D5145EB519E}" presName="hierRoot3" presStyleCnt="0"/>
      <dgm:spPr/>
    </dgm:pt>
    <dgm:pt modelId="{038AD428-B590-43FA-A8CF-17C4B6780B12}" type="pres">
      <dgm:prSet presAssocID="{61300A96-981E-4F07-A77E-5D5145EB519E}" presName="composite3" presStyleCnt="0"/>
      <dgm:spPr/>
    </dgm:pt>
    <dgm:pt modelId="{7B967FD7-DFA1-4432-8ADE-3CBCD4254861}" type="pres">
      <dgm:prSet presAssocID="{61300A96-981E-4F07-A77E-5D5145EB519E}" presName="background3" presStyleLbl="asst1" presStyleIdx="1" presStyleCnt="3"/>
      <dgm:spPr/>
    </dgm:pt>
    <dgm:pt modelId="{4D8CBBDA-52A1-4FD8-B189-64E74055C797}" type="pres">
      <dgm:prSet presAssocID="{61300A96-981E-4F07-A77E-5D5145EB519E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BA2041E-E9C8-4D5E-ADED-5CA0DCBB6944}" type="pres">
      <dgm:prSet presAssocID="{61300A96-981E-4F07-A77E-5D5145EB519E}" presName="hierChild4" presStyleCnt="0"/>
      <dgm:spPr/>
    </dgm:pt>
    <dgm:pt modelId="{46E52A20-10E2-4EDC-BCA1-908F1758D2D3}" type="pres">
      <dgm:prSet presAssocID="{CA252FF6-CD23-44BB-BAA7-32772208E470}" presName="Name17" presStyleLbl="parChTrans1D3" presStyleIdx="1" presStyleCnt="4"/>
      <dgm:spPr/>
      <dgm:t>
        <a:bodyPr/>
        <a:lstStyle/>
        <a:p>
          <a:endParaRPr lang="tr-TR"/>
        </a:p>
      </dgm:t>
    </dgm:pt>
    <dgm:pt modelId="{C1661F57-4D3B-4355-843E-80ECE4516858}" type="pres">
      <dgm:prSet presAssocID="{C3A13560-EBCB-4845-AB70-E309D93D2648}" presName="hierRoot3" presStyleCnt="0"/>
      <dgm:spPr/>
    </dgm:pt>
    <dgm:pt modelId="{26C7C7CD-8B45-4DF2-88D8-F2C5ECDFE472}" type="pres">
      <dgm:prSet presAssocID="{C3A13560-EBCB-4845-AB70-E309D93D2648}" presName="composite3" presStyleCnt="0"/>
      <dgm:spPr/>
    </dgm:pt>
    <dgm:pt modelId="{80C694CC-030A-42B6-B7BE-877659F7F127}" type="pres">
      <dgm:prSet presAssocID="{C3A13560-EBCB-4845-AB70-E309D93D2648}" presName="background3" presStyleLbl="asst1" presStyleIdx="2" presStyleCnt="3"/>
      <dgm:spPr/>
    </dgm:pt>
    <dgm:pt modelId="{18C657A5-0CDE-4586-A1E5-D05DB9C44031}" type="pres">
      <dgm:prSet presAssocID="{C3A13560-EBCB-4845-AB70-E309D93D2648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141C6EC-370B-495A-8ADE-26157A0ED0F3}" type="pres">
      <dgm:prSet presAssocID="{C3A13560-EBCB-4845-AB70-E309D93D2648}" presName="hierChild4" presStyleCnt="0"/>
      <dgm:spPr/>
    </dgm:pt>
    <dgm:pt modelId="{AF50A78A-119C-464C-8C0D-6F3F886848AA}" type="pres">
      <dgm:prSet presAssocID="{DD1E7594-5982-4841-ACD5-3B0CD5943763}" presName="Name10" presStyleLbl="parChTrans1D2" presStyleIdx="1" presStyleCnt="2"/>
      <dgm:spPr/>
      <dgm:t>
        <a:bodyPr/>
        <a:lstStyle/>
        <a:p>
          <a:endParaRPr lang="tr-TR"/>
        </a:p>
      </dgm:t>
    </dgm:pt>
    <dgm:pt modelId="{06BD0868-49BB-429A-A05B-9F104D406CF0}" type="pres">
      <dgm:prSet presAssocID="{706FC17D-7CBC-4BD9-8BC5-1E344AAF5C84}" presName="hierRoot2" presStyleCnt="0"/>
      <dgm:spPr/>
    </dgm:pt>
    <dgm:pt modelId="{0B5BB41D-3239-4164-8109-4AE6A8ACB6DE}" type="pres">
      <dgm:prSet presAssocID="{706FC17D-7CBC-4BD9-8BC5-1E344AAF5C84}" presName="composite2" presStyleCnt="0"/>
      <dgm:spPr/>
    </dgm:pt>
    <dgm:pt modelId="{146099E6-89FA-4802-A830-FD2FAEA05374}" type="pres">
      <dgm:prSet presAssocID="{706FC17D-7CBC-4BD9-8BC5-1E344AAF5C84}" presName="background2" presStyleLbl="node2" presStyleIdx="0" presStyleCnt="1"/>
      <dgm:spPr/>
    </dgm:pt>
    <dgm:pt modelId="{1185485A-2F9A-4179-9833-B2AFC0DF8A2B}" type="pres">
      <dgm:prSet presAssocID="{706FC17D-7CBC-4BD9-8BC5-1E344AAF5C8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59B8E53-19C0-4338-A190-0E2AD42BC298}" type="pres">
      <dgm:prSet presAssocID="{706FC17D-7CBC-4BD9-8BC5-1E344AAF5C84}" presName="hierChild3" presStyleCnt="0"/>
      <dgm:spPr/>
    </dgm:pt>
    <dgm:pt modelId="{54D3BA35-FA96-4E85-9A22-ACF769069EDA}" type="pres">
      <dgm:prSet presAssocID="{EFD27994-D4FC-4A04-A16C-3B4CA9892E72}" presName="Name17" presStyleLbl="parChTrans1D3" presStyleIdx="2" presStyleCnt="4"/>
      <dgm:spPr/>
      <dgm:t>
        <a:bodyPr/>
        <a:lstStyle/>
        <a:p>
          <a:endParaRPr lang="tr-TR"/>
        </a:p>
      </dgm:t>
    </dgm:pt>
    <dgm:pt modelId="{D67F1082-20D9-48FF-932E-92155581DB30}" type="pres">
      <dgm:prSet presAssocID="{2DC7B8A4-315A-42BA-8D34-7ABD7054598E}" presName="hierRoot3" presStyleCnt="0"/>
      <dgm:spPr/>
    </dgm:pt>
    <dgm:pt modelId="{BE9F26D0-F8BF-48C7-A450-084765C653D3}" type="pres">
      <dgm:prSet presAssocID="{2DC7B8A4-315A-42BA-8D34-7ABD7054598E}" presName="composite3" presStyleCnt="0"/>
      <dgm:spPr/>
    </dgm:pt>
    <dgm:pt modelId="{7668B143-C95D-4BCB-A449-3D670717FD5D}" type="pres">
      <dgm:prSet presAssocID="{2DC7B8A4-315A-42BA-8D34-7ABD7054598E}" presName="background3" presStyleLbl="node3" presStyleIdx="0" presStyleCnt="2"/>
      <dgm:spPr/>
    </dgm:pt>
    <dgm:pt modelId="{20DF1025-CC15-4C18-8DE6-1E71B5497B81}" type="pres">
      <dgm:prSet presAssocID="{2DC7B8A4-315A-42BA-8D34-7ABD7054598E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9667B37-15B8-4001-876B-F3A2BC40D625}" type="pres">
      <dgm:prSet presAssocID="{2DC7B8A4-315A-42BA-8D34-7ABD7054598E}" presName="hierChild4" presStyleCnt="0"/>
      <dgm:spPr/>
    </dgm:pt>
    <dgm:pt modelId="{BD9284BD-78E9-4D72-8F1D-0C7C4E1037D1}" type="pres">
      <dgm:prSet presAssocID="{E075CC00-8C70-4337-80F7-AA9944F04B0D}" presName="Name17" presStyleLbl="parChTrans1D3" presStyleIdx="3" presStyleCnt="4"/>
      <dgm:spPr/>
      <dgm:t>
        <a:bodyPr/>
        <a:lstStyle/>
        <a:p>
          <a:endParaRPr lang="tr-TR"/>
        </a:p>
      </dgm:t>
    </dgm:pt>
    <dgm:pt modelId="{A0DC158A-18C6-49DC-9CF4-31B67BBBF298}" type="pres">
      <dgm:prSet presAssocID="{6D67377B-480B-4C9D-B789-A80215D7C7AC}" presName="hierRoot3" presStyleCnt="0"/>
      <dgm:spPr/>
    </dgm:pt>
    <dgm:pt modelId="{ADCE3947-C08B-41A3-8A7B-0424BF8162CC}" type="pres">
      <dgm:prSet presAssocID="{6D67377B-480B-4C9D-B789-A80215D7C7AC}" presName="composite3" presStyleCnt="0"/>
      <dgm:spPr/>
    </dgm:pt>
    <dgm:pt modelId="{EED821E3-38A4-4D1E-BAD4-56C0111039CC}" type="pres">
      <dgm:prSet presAssocID="{6D67377B-480B-4C9D-B789-A80215D7C7AC}" presName="background3" presStyleLbl="node3" presStyleIdx="1" presStyleCnt="2"/>
      <dgm:spPr/>
    </dgm:pt>
    <dgm:pt modelId="{11BB1F1D-A9FE-43A9-9FF2-1E530D31A5A7}" type="pres">
      <dgm:prSet presAssocID="{6D67377B-480B-4C9D-B789-A80215D7C7AC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FC60F44-D53C-43D2-856F-D9053AF48B54}" type="pres">
      <dgm:prSet presAssocID="{6D67377B-480B-4C9D-B789-A80215D7C7AC}" presName="hierChild4" presStyleCnt="0"/>
      <dgm:spPr/>
    </dgm:pt>
    <dgm:pt modelId="{9E592ECE-5CEA-4244-B84E-BABAEE6E245E}" type="pres">
      <dgm:prSet presAssocID="{6925D16B-2E0D-40C6-AEC2-E30CBBDBC165}" presName="Name23" presStyleLbl="parChTrans1D4" presStyleIdx="0" presStyleCnt="4"/>
      <dgm:spPr/>
    </dgm:pt>
    <dgm:pt modelId="{76BC3664-8BF0-4186-8A52-910B7616A932}" type="pres">
      <dgm:prSet presAssocID="{857BE828-93EF-49E3-AD4A-EC1829DD767A}" presName="hierRoot4" presStyleCnt="0"/>
      <dgm:spPr/>
    </dgm:pt>
    <dgm:pt modelId="{D4C759C2-B6D6-4FE7-BDE3-4B3866AF1D53}" type="pres">
      <dgm:prSet presAssocID="{857BE828-93EF-49E3-AD4A-EC1829DD767A}" presName="composite4" presStyleCnt="0"/>
      <dgm:spPr/>
    </dgm:pt>
    <dgm:pt modelId="{7F01F3AA-FCB0-4160-A829-7362F10B9592}" type="pres">
      <dgm:prSet presAssocID="{857BE828-93EF-49E3-AD4A-EC1829DD767A}" presName="background4" presStyleLbl="node4" presStyleIdx="0" presStyleCnt="4"/>
      <dgm:spPr/>
    </dgm:pt>
    <dgm:pt modelId="{553B37B6-FD98-4100-B8AD-98A7635A4E79}" type="pres">
      <dgm:prSet presAssocID="{857BE828-93EF-49E3-AD4A-EC1829DD767A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2CFC42F-AEAE-4BA1-B417-4AF11B36D3EC}" type="pres">
      <dgm:prSet presAssocID="{857BE828-93EF-49E3-AD4A-EC1829DD767A}" presName="hierChild5" presStyleCnt="0"/>
      <dgm:spPr/>
    </dgm:pt>
    <dgm:pt modelId="{C6ECF734-0067-4D44-AC7B-C29C1E2E392A}" type="pres">
      <dgm:prSet presAssocID="{4458DB0D-D586-454A-8DA9-74D16285EEA2}" presName="Name23" presStyleLbl="parChTrans1D4" presStyleIdx="1" presStyleCnt="4"/>
      <dgm:spPr/>
    </dgm:pt>
    <dgm:pt modelId="{1A7B4E94-39BC-4C16-A4F1-F68FCA313B92}" type="pres">
      <dgm:prSet presAssocID="{524540D9-19C3-48C0-AFB7-96550C94BFA5}" presName="hierRoot4" presStyleCnt="0"/>
      <dgm:spPr/>
    </dgm:pt>
    <dgm:pt modelId="{E2186CDE-5A0A-4A08-BDC1-83145E408678}" type="pres">
      <dgm:prSet presAssocID="{524540D9-19C3-48C0-AFB7-96550C94BFA5}" presName="composite4" presStyleCnt="0"/>
      <dgm:spPr/>
    </dgm:pt>
    <dgm:pt modelId="{D623F956-3845-4F44-83D7-E611DCFF7489}" type="pres">
      <dgm:prSet presAssocID="{524540D9-19C3-48C0-AFB7-96550C94BFA5}" presName="background4" presStyleLbl="node4" presStyleIdx="1" presStyleCnt="4"/>
      <dgm:spPr/>
    </dgm:pt>
    <dgm:pt modelId="{18AD3721-7DA3-441A-A014-FCB7ED417EBB}" type="pres">
      <dgm:prSet presAssocID="{524540D9-19C3-48C0-AFB7-96550C94BFA5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5CE6611-AA04-4566-86BF-2AF3887F4F8E}" type="pres">
      <dgm:prSet presAssocID="{524540D9-19C3-48C0-AFB7-96550C94BFA5}" presName="hierChild5" presStyleCnt="0"/>
      <dgm:spPr/>
    </dgm:pt>
    <dgm:pt modelId="{D81573ED-FB53-480C-B414-460765EC45A2}" type="pres">
      <dgm:prSet presAssocID="{C3DCEEB4-0793-46B9-9726-661D8A9B49DC}" presName="Name23" presStyleLbl="parChTrans1D4" presStyleIdx="2" presStyleCnt="4"/>
      <dgm:spPr/>
    </dgm:pt>
    <dgm:pt modelId="{F0681346-B172-4B38-AE9F-403326E5AECB}" type="pres">
      <dgm:prSet presAssocID="{DE0F181A-B809-4149-8B51-7C1A2634A6FD}" presName="hierRoot4" presStyleCnt="0"/>
      <dgm:spPr/>
    </dgm:pt>
    <dgm:pt modelId="{2986D7D2-8C8B-4B5F-80B7-442F1FC3FF16}" type="pres">
      <dgm:prSet presAssocID="{DE0F181A-B809-4149-8B51-7C1A2634A6FD}" presName="composite4" presStyleCnt="0"/>
      <dgm:spPr/>
    </dgm:pt>
    <dgm:pt modelId="{257C20F9-E259-4513-89D0-E5108EA6BF15}" type="pres">
      <dgm:prSet presAssocID="{DE0F181A-B809-4149-8B51-7C1A2634A6FD}" presName="background4" presStyleLbl="node4" presStyleIdx="2" presStyleCnt="4"/>
      <dgm:spPr/>
    </dgm:pt>
    <dgm:pt modelId="{9451DF95-CE0F-42D0-AFE3-0175AFCFB436}" type="pres">
      <dgm:prSet presAssocID="{DE0F181A-B809-4149-8B51-7C1A2634A6FD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98639F3-449D-4AFB-A1C3-D5F3A0E192D5}" type="pres">
      <dgm:prSet presAssocID="{DE0F181A-B809-4149-8B51-7C1A2634A6FD}" presName="hierChild5" presStyleCnt="0"/>
      <dgm:spPr/>
    </dgm:pt>
    <dgm:pt modelId="{731304AB-999B-4F1A-9A77-FB6FBF45ACF6}" type="pres">
      <dgm:prSet presAssocID="{92371735-3755-4C61-A115-A6387BA16E50}" presName="Name23" presStyleLbl="parChTrans1D4" presStyleIdx="3" presStyleCnt="4"/>
      <dgm:spPr/>
    </dgm:pt>
    <dgm:pt modelId="{4D9F4195-26CF-48DA-ACC6-A34E2F2F9B83}" type="pres">
      <dgm:prSet presAssocID="{2C0E1C3C-DF33-4E70-82D4-C04C13DF76E5}" presName="hierRoot4" presStyleCnt="0"/>
      <dgm:spPr/>
    </dgm:pt>
    <dgm:pt modelId="{7CCE682E-8028-4E15-855B-BBCF12C4640A}" type="pres">
      <dgm:prSet presAssocID="{2C0E1C3C-DF33-4E70-82D4-C04C13DF76E5}" presName="composite4" presStyleCnt="0"/>
      <dgm:spPr/>
    </dgm:pt>
    <dgm:pt modelId="{EF6B94E0-BE1E-4279-8875-3178AD6B7FAB}" type="pres">
      <dgm:prSet presAssocID="{2C0E1C3C-DF33-4E70-82D4-C04C13DF76E5}" presName="background4" presStyleLbl="node4" presStyleIdx="3" presStyleCnt="4"/>
      <dgm:spPr/>
    </dgm:pt>
    <dgm:pt modelId="{4B46F1B6-1248-4F35-A70D-3DDA4FE51908}" type="pres">
      <dgm:prSet presAssocID="{2C0E1C3C-DF33-4E70-82D4-C04C13DF76E5}" presName="text4" presStyleLbl="fgAcc4" presStyleIdx="3" presStyleCnt="4" custScaleX="13211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C062D41-2DCA-4627-B4E8-7862DFAA3562}" type="pres">
      <dgm:prSet presAssocID="{2C0E1C3C-DF33-4E70-82D4-C04C13DF76E5}" presName="hierChild5" presStyleCnt="0"/>
      <dgm:spPr/>
    </dgm:pt>
  </dgm:ptLst>
  <dgm:cxnLst>
    <dgm:cxn modelId="{24B782B0-7E6A-4CF1-AD91-F604D7C7EDBA}" type="presOf" srcId="{B7BDF7E7-7AAE-40CB-A324-820D4409E8F6}" destId="{AEA99847-34ED-47BE-ADFC-5721B40DE0F9}" srcOrd="0" destOrd="0" presId="urn:microsoft.com/office/officeart/2005/8/layout/hierarchy1"/>
    <dgm:cxn modelId="{C23DB42C-2924-4258-8B01-324F3153C470}" type="presOf" srcId="{92371735-3755-4C61-A115-A6387BA16E50}" destId="{731304AB-999B-4F1A-9A77-FB6FBF45ACF6}" srcOrd="0" destOrd="0" presId="urn:microsoft.com/office/officeart/2005/8/layout/hierarchy1"/>
    <dgm:cxn modelId="{65F0A30D-EF56-4D08-A27F-92D82237EBDD}" type="presOf" srcId="{F50B6A8E-CAD2-41B0-960B-879B7D07409D}" destId="{13C184F7-7FDD-4747-A12D-3D856EFC2E39}" srcOrd="0" destOrd="0" presId="urn:microsoft.com/office/officeart/2005/8/layout/hierarchy1"/>
    <dgm:cxn modelId="{38FA1E9B-8A21-418C-8D49-56334546D755}" type="presOf" srcId="{D6AFC332-ED09-43E4-A2D6-194BA4C57812}" destId="{7A7E0A9F-ACF2-41C9-905F-F75421120821}" srcOrd="0" destOrd="0" presId="urn:microsoft.com/office/officeart/2005/8/layout/hierarchy1"/>
    <dgm:cxn modelId="{60E3B0B6-C341-4D28-9233-1F583B8EC165}" type="presOf" srcId="{524540D9-19C3-48C0-AFB7-96550C94BFA5}" destId="{18AD3721-7DA3-441A-A014-FCB7ED417EBB}" srcOrd="0" destOrd="0" presId="urn:microsoft.com/office/officeart/2005/8/layout/hierarchy1"/>
    <dgm:cxn modelId="{BC7AC346-031E-40D5-835D-4EF92194EC7C}" type="presOf" srcId="{706FC17D-7CBC-4BD9-8BC5-1E344AAF5C84}" destId="{1185485A-2F9A-4179-9833-B2AFC0DF8A2B}" srcOrd="0" destOrd="0" presId="urn:microsoft.com/office/officeart/2005/8/layout/hierarchy1"/>
    <dgm:cxn modelId="{6DFE984A-1E0C-487D-B0A7-64288A82CC11}" srcId="{020EFB46-6151-4356-A54D-A324AE7385AB}" destId="{61300A96-981E-4F07-A77E-5D5145EB519E}" srcOrd="0" destOrd="0" parTransId="{F50B6A8E-CAD2-41B0-960B-879B7D07409D}" sibTransId="{6276F0D6-3494-4222-B54B-11F8560B30C1}"/>
    <dgm:cxn modelId="{DA288591-AA8F-45D7-A96C-DC47BA03B7E0}" type="presOf" srcId="{857BE828-93EF-49E3-AD4A-EC1829DD767A}" destId="{553B37B6-FD98-4100-B8AD-98A7635A4E79}" srcOrd="0" destOrd="0" presId="urn:microsoft.com/office/officeart/2005/8/layout/hierarchy1"/>
    <dgm:cxn modelId="{6C8EF732-3CEF-4263-BD59-7790F1A2D5AD}" srcId="{B7BDF7E7-7AAE-40CB-A324-820D4409E8F6}" destId="{706FC17D-7CBC-4BD9-8BC5-1E344AAF5C84}" srcOrd="1" destOrd="0" parTransId="{DD1E7594-5982-4841-ACD5-3B0CD5943763}" sibTransId="{DC7B0422-9709-4003-B833-BB8E09828427}"/>
    <dgm:cxn modelId="{9F34CD7E-F7B3-404A-B66A-F6725F51BA0D}" srcId="{6D67377B-480B-4C9D-B789-A80215D7C7AC}" destId="{524540D9-19C3-48C0-AFB7-96550C94BFA5}" srcOrd="1" destOrd="0" parTransId="{4458DB0D-D586-454A-8DA9-74D16285EEA2}" sibTransId="{80F4B61D-1836-4DAC-9C4D-BB75B28F6217}"/>
    <dgm:cxn modelId="{020DC94C-EA02-441C-AB79-A319F521C760}" srcId="{D6AFC332-ED09-43E4-A2D6-194BA4C57812}" destId="{B7BDF7E7-7AAE-40CB-A324-820D4409E8F6}" srcOrd="0" destOrd="0" parTransId="{85373051-4A82-4B9E-AF0E-BE755F62CE28}" sibTransId="{E9FA5941-C4F3-47EF-A1B3-D2E5E462DDE0}"/>
    <dgm:cxn modelId="{73451870-7584-489D-88D1-E48921D346CE}" type="presOf" srcId="{C3DCEEB4-0793-46B9-9726-661D8A9B49DC}" destId="{D81573ED-FB53-480C-B414-460765EC45A2}" srcOrd="0" destOrd="0" presId="urn:microsoft.com/office/officeart/2005/8/layout/hierarchy1"/>
    <dgm:cxn modelId="{75BE94B1-96CB-4A1B-80AD-350497970BD5}" type="presOf" srcId="{CA252FF6-CD23-44BB-BAA7-32772208E470}" destId="{46E52A20-10E2-4EDC-BCA1-908F1758D2D3}" srcOrd="0" destOrd="0" presId="urn:microsoft.com/office/officeart/2005/8/layout/hierarchy1"/>
    <dgm:cxn modelId="{A5374521-DBB9-4306-86F8-4860BAE61A05}" type="presOf" srcId="{2DC7B8A4-315A-42BA-8D34-7ABD7054598E}" destId="{20DF1025-CC15-4C18-8DE6-1E71B5497B81}" srcOrd="0" destOrd="0" presId="urn:microsoft.com/office/officeart/2005/8/layout/hierarchy1"/>
    <dgm:cxn modelId="{EE36BD2C-CB39-4EFC-9646-07BF12BB84A6}" type="presOf" srcId="{2C0E1C3C-DF33-4E70-82D4-C04C13DF76E5}" destId="{4B46F1B6-1248-4F35-A70D-3DDA4FE51908}" srcOrd="0" destOrd="0" presId="urn:microsoft.com/office/officeart/2005/8/layout/hierarchy1"/>
    <dgm:cxn modelId="{9212E589-7939-4D4F-ACA6-82AD87582770}" type="presOf" srcId="{C3A13560-EBCB-4845-AB70-E309D93D2648}" destId="{18C657A5-0CDE-4586-A1E5-D05DB9C44031}" srcOrd="0" destOrd="0" presId="urn:microsoft.com/office/officeart/2005/8/layout/hierarchy1"/>
    <dgm:cxn modelId="{921492F5-D1B8-44FD-81BF-28604911F4DE}" type="presOf" srcId="{020EFB46-6151-4356-A54D-A324AE7385AB}" destId="{70BED8C5-13CF-40A3-AE64-7EDF772B881F}" srcOrd="0" destOrd="0" presId="urn:microsoft.com/office/officeart/2005/8/layout/hierarchy1"/>
    <dgm:cxn modelId="{95DCDB0A-FD8D-4A3F-BA90-478089282740}" srcId="{524540D9-19C3-48C0-AFB7-96550C94BFA5}" destId="{2C0E1C3C-DF33-4E70-82D4-C04C13DF76E5}" srcOrd="1" destOrd="0" parTransId="{92371735-3755-4C61-A115-A6387BA16E50}" sibTransId="{81EFA433-EAC9-48D9-A374-8A066ECCF9A8}"/>
    <dgm:cxn modelId="{63B5803C-AA9C-4CD9-861F-31A3D627D8B8}" srcId="{706FC17D-7CBC-4BD9-8BC5-1E344AAF5C84}" destId="{6D67377B-480B-4C9D-B789-A80215D7C7AC}" srcOrd="1" destOrd="0" parTransId="{E075CC00-8C70-4337-80F7-AA9944F04B0D}" sibTransId="{16EDD48C-4ABC-448F-A275-F1E301EBBBF3}"/>
    <dgm:cxn modelId="{934A66BB-31A1-4861-9358-A6B1AECE7842}" type="presOf" srcId="{E075CC00-8C70-4337-80F7-AA9944F04B0D}" destId="{BD9284BD-78E9-4D72-8F1D-0C7C4E1037D1}" srcOrd="0" destOrd="0" presId="urn:microsoft.com/office/officeart/2005/8/layout/hierarchy1"/>
    <dgm:cxn modelId="{5355BE91-7A2E-479A-9CED-B6573B5B18FB}" type="presOf" srcId="{EFD27994-D4FC-4A04-A16C-3B4CA9892E72}" destId="{54D3BA35-FA96-4E85-9A22-ACF769069EDA}" srcOrd="0" destOrd="0" presId="urn:microsoft.com/office/officeart/2005/8/layout/hierarchy1"/>
    <dgm:cxn modelId="{27750959-2F56-47E5-81A9-448DC757A972}" type="presOf" srcId="{61300A96-981E-4F07-A77E-5D5145EB519E}" destId="{4D8CBBDA-52A1-4FD8-B189-64E74055C797}" srcOrd="0" destOrd="0" presId="urn:microsoft.com/office/officeart/2005/8/layout/hierarchy1"/>
    <dgm:cxn modelId="{8C574612-E909-4EA3-AD21-A2C06EA00120}" type="presOf" srcId="{DE0F181A-B809-4149-8B51-7C1A2634A6FD}" destId="{9451DF95-CE0F-42D0-AFE3-0175AFCFB436}" srcOrd="0" destOrd="0" presId="urn:microsoft.com/office/officeart/2005/8/layout/hierarchy1"/>
    <dgm:cxn modelId="{BB9EF22E-A46A-494A-A15F-007148755B13}" srcId="{6D67377B-480B-4C9D-B789-A80215D7C7AC}" destId="{857BE828-93EF-49E3-AD4A-EC1829DD767A}" srcOrd="0" destOrd="0" parTransId="{6925D16B-2E0D-40C6-AEC2-E30CBBDBC165}" sibTransId="{EFEF67A9-EA0E-482E-9111-3F8D23B995BC}"/>
    <dgm:cxn modelId="{B9D11802-A566-4A21-8FB5-44E10311DA5B}" type="presOf" srcId="{DD1E7594-5982-4841-ACD5-3B0CD5943763}" destId="{AF50A78A-119C-464C-8C0D-6F3F886848AA}" srcOrd="0" destOrd="0" presId="urn:microsoft.com/office/officeart/2005/8/layout/hierarchy1"/>
    <dgm:cxn modelId="{755D2CC3-E8B4-4CB6-9890-81EB07BF7A8A}" srcId="{020EFB46-6151-4356-A54D-A324AE7385AB}" destId="{C3A13560-EBCB-4845-AB70-E309D93D2648}" srcOrd="1" destOrd="0" parTransId="{CA252FF6-CD23-44BB-BAA7-32772208E470}" sibTransId="{1F87E634-720F-46C8-8AF0-0D8168633CA2}"/>
    <dgm:cxn modelId="{5BBD4286-2CDA-4A9C-9E19-B1A94AD22B9C}" srcId="{706FC17D-7CBC-4BD9-8BC5-1E344AAF5C84}" destId="{2DC7B8A4-315A-42BA-8D34-7ABD7054598E}" srcOrd="0" destOrd="0" parTransId="{EFD27994-D4FC-4A04-A16C-3B4CA9892E72}" sibTransId="{71CDF151-FAA1-4DF5-8771-8C3309E1A42A}"/>
    <dgm:cxn modelId="{5989F586-77A0-4A84-877F-0EEC00B5BAEB}" type="presOf" srcId="{F3DDB7CE-E654-4CBD-9C3B-EC62029C7110}" destId="{E95BA777-CF79-4723-992C-8F0E5E95A84F}" srcOrd="0" destOrd="0" presId="urn:microsoft.com/office/officeart/2005/8/layout/hierarchy1"/>
    <dgm:cxn modelId="{46853C05-F3E4-4C89-90AF-AF6F228010AE}" type="presOf" srcId="{6D67377B-480B-4C9D-B789-A80215D7C7AC}" destId="{11BB1F1D-A9FE-43A9-9FF2-1E530D31A5A7}" srcOrd="0" destOrd="0" presId="urn:microsoft.com/office/officeart/2005/8/layout/hierarchy1"/>
    <dgm:cxn modelId="{34FB62A4-DF36-4535-BE5E-B51C27CCCF45}" type="presOf" srcId="{6925D16B-2E0D-40C6-AEC2-E30CBBDBC165}" destId="{9E592ECE-5CEA-4244-B84E-BABAEE6E245E}" srcOrd="0" destOrd="0" presId="urn:microsoft.com/office/officeart/2005/8/layout/hierarchy1"/>
    <dgm:cxn modelId="{31A1C72C-E94E-48E0-A566-C9181B20012B}" srcId="{B7BDF7E7-7AAE-40CB-A324-820D4409E8F6}" destId="{020EFB46-6151-4356-A54D-A324AE7385AB}" srcOrd="0" destOrd="0" parTransId="{F3DDB7CE-E654-4CBD-9C3B-EC62029C7110}" sibTransId="{23231B65-2DF2-4E17-9666-45ABCB7B8517}"/>
    <dgm:cxn modelId="{46D93E61-E4C9-478B-9A01-7DC26BFABF45}" srcId="{524540D9-19C3-48C0-AFB7-96550C94BFA5}" destId="{DE0F181A-B809-4149-8B51-7C1A2634A6FD}" srcOrd="0" destOrd="0" parTransId="{C3DCEEB4-0793-46B9-9726-661D8A9B49DC}" sibTransId="{398CF01C-C1EF-42F9-A38C-83AF3F54C9F0}"/>
    <dgm:cxn modelId="{1F9315C8-03B4-40A9-A900-07883A57A18F}" type="presOf" srcId="{4458DB0D-D586-454A-8DA9-74D16285EEA2}" destId="{C6ECF734-0067-4D44-AC7B-C29C1E2E392A}" srcOrd="0" destOrd="0" presId="urn:microsoft.com/office/officeart/2005/8/layout/hierarchy1"/>
    <dgm:cxn modelId="{64D13D34-F7C6-47AD-8BBF-96C2E7766763}" type="presParOf" srcId="{7A7E0A9F-ACF2-41C9-905F-F75421120821}" destId="{6FBEC0E6-9057-4B98-AB79-43879112575E}" srcOrd="0" destOrd="0" presId="urn:microsoft.com/office/officeart/2005/8/layout/hierarchy1"/>
    <dgm:cxn modelId="{1B036EEA-8943-4006-823C-A9ED75CBA999}" type="presParOf" srcId="{6FBEC0E6-9057-4B98-AB79-43879112575E}" destId="{FE1BAC30-9540-4649-AB07-D99508DCBC03}" srcOrd="0" destOrd="0" presId="urn:microsoft.com/office/officeart/2005/8/layout/hierarchy1"/>
    <dgm:cxn modelId="{6C156C7A-87EE-4C1E-8E86-506B7BF2238C}" type="presParOf" srcId="{FE1BAC30-9540-4649-AB07-D99508DCBC03}" destId="{FF14AD63-0A2A-4634-98D8-6AAD15043B2B}" srcOrd="0" destOrd="0" presId="urn:microsoft.com/office/officeart/2005/8/layout/hierarchy1"/>
    <dgm:cxn modelId="{737A00E1-23CF-4D09-A7A6-7A99FA15BAEC}" type="presParOf" srcId="{FE1BAC30-9540-4649-AB07-D99508DCBC03}" destId="{AEA99847-34ED-47BE-ADFC-5721B40DE0F9}" srcOrd="1" destOrd="0" presId="urn:microsoft.com/office/officeart/2005/8/layout/hierarchy1"/>
    <dgm:cxn modelId="{C3E7FA7F-2935-43C8-B9E4-E221EE8B80D9}" type="presParOf" srcId="{6FBEC0E6-9057-4B98-AB79-43879112575E}" destId="{E5450A1E-AF33-4B89-8BD6-1A0FD3262938}" srcOrd="1" destOrd="0" presId="urn:microsoft.com/office/officeart/2005/8/layout/hierarchy1"/>
    <dgm:cxn modelId="{32EC72E4-664C-4C25-BBD9-D90987143869}" type="presParOf" srcId="{E5450A1E-AF33-4B89-8BD6-1A0FD3262938}" destId="{E95BA777-CF79-4723-992C-8F0E5E95A84F}" srcOrd="0" destOrd="0" presId="urn:microsoft.com/office/officeart/2005/8/layout/hierarchy1"/>
    <dgm:cxn modelId="{F47E55B6-76FF-4273-B41F-AC5026C88704}" type="presParOf" srcId="{E5450A1E-AF33-4B89-8BD6-1A0FD3262938}" destId="{B01977DD-1D8F-4248-866C-BF140AC0447E}" srcOrd="1" destOrd="0" presId="urn:microsoft.com/office/officeart/2005/8/layout/hierarchy1"/>
    <dgm:cxn modelId="{9A1791D3-C43E-429F-98FF-6750FA408571}" type="presParOf" srcId="{B01977DD-1D8F-4248-866C-BF140AC0447E}" destId="{3E9F0D0A-CE3F-486B-A634-0D438E99759D}" srcOrd="0" destOrd="0" presId="urn:microsoft.com/office/officeart/2005/8/layout/hierarchy1"/>
    <dgm:cxn modelId="{A5093926-D375-45D1-B97F-2DD3C2E3A656}" type="presParOf" srcId="{3E9F0D0A-CE3F-486B-A634-0D438E99759D}" destId="{885F2B15-FF4E-4175-80C8-5B7B02023EDF}" srcOrd="0" destOrd="0" presId="urn:microsoft.com/office/officeart/2005/8/layout/hierarchy1"/>
    <dgm:cxn modelId="{8610D36A-8EF7-4279-A76B-B7E968DB4ED9}" type="presParOf" srcId="{3E9F0D0A-CE3F-486B-A634-0D438E99759D}" destId="{70BED8C5-13CF-40A3-AE64-7EDF772B881F}" srcOrd="1" destOrd="0" presId="urn:microsoft.com/office/officeart/2005/8/layout/hierarchy1"/>
    <dgm:cxn modelId="{4A2488D0-7B0C-43C1-B6FC-0808E1C95DA5}" type="presParOf" srcId="{B01977DD-1D8F-4248-866C-BF140AC0447E}" destId="{0664062B-5CF8-4F4B-ADB1-14E535C0FB9C}" srcOrd="1" destOrd="0" presId="urn:microsoft.com/office/officeart/2005/8/layout/hierarchy1"/>
    <dgm:cxn modelId="{974FB955-4520-4A24-9A87-7DB55D8EA654}" type="presParOf" srcId="{0664062B-5CF8-4F4B-ADB1-14E535C0FB9C}" destId="{13C184F7-7FDD-4747-A12D-3D856EFC2E39}" srcOrd="0" destOrd="0" presId="urn:microsoft.com/office/officeart/2005/8/layout/hierarchy1"/>
    <dgm:cxn modelId="{799D478E-1E22-4306-8623-B3D4810C96B6}" type="presParOf" srcId="{0664062B-5CF8-4F4B-ADB1-14E535C0FB9C}" destId="{CAABCD45-6ED5-43D6-87D5-23189FCF3D17}" srcOrd="1" destOrd="0" presId="urn:microsoft.com/office/officeart/2005/8/layout/hierarchy1"/>
    <dgm:cxn modelId="{9F748179-8720-4603-A36F-9BEE2AA42392}" type="presParOf" srcId="{CAABCD45-6ED5-43D6-87D5-23189FCF3D17}" destId="{038AD428-B590-43FA-A8CF-17C4B6780B12}" srcOrd="0" destOrd="0" presId="urn:microsoft.com/office/officeart/2005/8/layout/hierarchy1"/>
    <dgm:cxn modelId="{A21D3DE6-8CCF-4045-9E4F-5F7F91DB1DCA}" type="presParOf" srcId="{038AD428-B590-43FA-A8CF-17C4B6780B12}" destId="{7B967FD7-DFA1-4432-8ADE-3CBCD4254861}" srcOrd="0" destOrd="0" presId="urn:microsoft.com/office/officeart/2005/8/layout/hierarchy1"/>
    <dgm:cxn modelId="{05E05AB1-296A-4469-813A-9C7BB6C2B860}" type="presParOf" srcId="{038AD428-B590-43FA-A8CF-17C4B6780B12}" destId="{4D8CBBDA-52A1-4FD8-B189-64E74055C797}" srcOrd="1" destOrd="0" presId="urn:microsoft.com/office/officeart/2005/8/layout/hierarchy1"/>
    <dgm:cxn modelId="{0A8D3F95-EA4F-4D0D-B0C9-892499FA8517}" type="presParOf" srcId="{CAABCD45-6ED5-43D6-87D5-23189FCF3D17}" destId="{8BA2041E-E9C8-4D5E-ADED-5CA0DCBB6944}" srcOrd="1" destOrd="0" presId="urn:microsoft.com/office/officeart/2005/8/layout/hierarchy1"/>
    <dgm:cxn modelId="{E0B605D2-6EA1-4142-9E9B-8DC1F9CD1C85}" type="presParOf" srcId="{0664062B-5CF8-4F4B-ADB1-14E535C0FB9C}" destId="{46E52A20-10E2-4EDC-BCA1-908F1758D2D3}" srcOrd="2" destOrd="0" presId="urn:microsoft.com/office/officeart/2005/8/layout/hierarchy1"/>
    <dgm:cxn modelId="{CF000DD4-6478-4A80-B255-44F8C57DA9A2}" type="presParOf" srcId="{0664062B-5CF8-4F4B-ADB1-14E535C0FB9C}" destId="{C1661F57-4D3B-4355-843E-80ECE4516858}" srcOrd="3" destOrd="0" presId="urn:microsoft.com/office/officeart/2005/8/layout/hierarchy1"/>
    <dgm:cxn modelId="{F8D946D3-1DCF-4D7A-A087-3E2B8DAE3AA8}" type="presParOf" srcId="{C1661F57-4D3B-4355-843E-80ECE4516858}" destId="{26C7C7CD-8B45-4DF2-88D8-F2C5ECDFE472}" srcOrd="0" destOrd="0" presId="urn:microsoft.com/office/officeart/2005/8/layout/hierarchy1"/>
    <dgm:cxn modelId="{D04A8F38-164B-4D71-BA68-A40FA2EDE8E2}" type="presParOf" srcId="{26C7C7CD-8B45-4DF2-88D8-F2C5ECDFE472}" destId="{80C694CC-030A-42B6-B7BE-877659F7F127}" srcOrd="0" destOrd="0" presId="urn:microsoft.com/office/officeart/2005/8/layout/hierarchy1"/>
    <dgm:cxn modelId="{7BBC5E58-401E-4E23-8A01-821B71851858}" type="presParOf" srcId="{26C7C7CD-8B45-4DF2-88D8-F2C5ECDFE472}" destId="{18C657A5-0CDE-4586-A1E5-D05DB9C44031}" srcOrd="1" destOrd="0" presId="urn:microsoft.com/office/officeart/2005/8/layout/hierarchy1"/>
    <dgm:cxn modelId="{1DAB433C-466C-4A75-9CA0-CA8C107C3261}" type="presParOf" srcId="{C1661F57-4D3B-4355-843E-80ECE4516858}" destId="{4141C6EC-370B-495A-8ADE-26157A0ED0F3}" srcOrd="1" destOrd="0" presId="urn:microsoft.com/office/officeart/2005/8/layout/hierarchy1"/>
    <dgm:cxn modelId="{AD49B05D-2001-4844-9E78-2F835B3E0E1A}" type="presParOf" srcId="{E5450A1E-AF33-4B89-8BD6-1A0FD3262938}" destId="{AF50A78A-119C-464C-8C0D-6F3F886848AA}" srcOrd="2" destOrd="0" presId="urn:microsoft.com/office/officeart/2005/8/layout/hierarchy1"/>
    <dgm:cxn modelId="{6D1FD822-EA91-4948-8045-A0C8A4369786}" type="presParOf" srcId="{E5450A1E-AF33-4B89-8BD6-1A0FD3262938}" destId="{06BD0868-49BB-429A-A05B-9F104D406CF0}" srcOrd="3" destOrd="0" presId="urn:microsoft.com/office/officeart/2005/8/layout/hierarchy1"/>
    <dgm:cxn modelId="{F79CF8F3-80C3-4283-B562-A1B52AFC2DC0}" type="presParOf" srcId="{06BD0868-49BB-429A-A05B-9F104D406CF0}" destId="{0B5BB41D-3239-4164-8109-4AE6A8ACB6DE}" srcOrd="0" destOrd="0" presId="urn:microsoft.com/office/officeart/2005/8/layout/hierarchy1"/>
    <dgm:cxn modelId="{E5E4E41D-7DD2-497C-BDE6-F5EBCFB985CD}" type="presParOf" srcId="{0B5BB41D-3239-4164-8109-4AE6A8ACB6DE}" destId="{146099E6-89FA-4802-A830-FD2FAEA05374}" srcOrd="0" destOrd="0" presId="urn:microsoft.com/office/officeart/2005/8/layout/hierarchy1"/>
    <dgm:cxn modelId="{6878D4B1-3B47-483E-B717-DD1E7F3099E7}" type="presParOf" srcId="{0B5BB41D-3239-4164-8109-4AE6A8ACB6DE}" destId="{1185485A-2F9A-4179-9833-B2AFC0DF8A2B}" srcOrd="1" destOrd="0" presId="urn:microsoft.com/office/officeart/2005/8/layout/hierarchy1"/>
    <dgm:cxn modelId="{AA212C96-9C31-4289-8738-BE3867338872}" type="presParOf" srcId="{06BD0868-49BB-429A-A05B-9F104D406CF0}" destId="{F59B8E53-19C0-4338-A190-0E2AD42BC298}" srcOrd="1" destOrd="0" presId="urn:microsoft.com/office/officeart/2005/8/layout/hierarchy1"/>
    <dgm:cxn modelId="{E856D2D1-8B4A-4F19-93C7-EDDEA3F32955}" type="presParOf" srcId="{F59B8E53-19C0-4338-A190-0E2AD42BC298}" destId="{54D3BA35-FA96-4E85-9A22-ACF769069EDA}" srcOrd="0" destOrd="0" presId="urn:microsoft.com/office/officeart/2005/8/layout/hierarchy1"/>
    <dgm:cxn modelId="{EAF12DB8-5E7A-45E2-AA26-9C11685EAC1F}" type="presParOf" srcId="{F59B8E53-19C0-4338-A190-0E2AD42BC298}" destId="{D67F1082-20D9-48FF-932E-92155581DB30}" srcOrd="1" destOrd="0" presId="urn:microsoft.com/office/officeart/2005/8/layout/hierarchy1"/>
    <dgm:cxn modelId="{3FCF6006-3D0A-4C83-9CC9-526F172E7927}" type="presParOf" srcId="{D67F1082-20D9-48FF-932E-92155581DB30}" destId="{BE9F26D0-F8BF-48C7-A450-084765C653D3}" srcOrd="0" destOrd="0" presId="urn:microsoft.com/office/officeart/2005/8/layout/hierarchy1"/>
    <dgm:cxn modelId="{59336617-2699-43C3-A510-BD7CCAC3A383}" type="presParOf" srcId="{BE9F26D0-F8BF-48C7-A450-084765C653D3}" destId="{7668B143-C95D-4BCB-A449-3D670717FD5D}" srcOrd="0" destOrd="0" presId="urn:microsoft.com/office/officeart/2005/8/layout/hierarchy1"/>
    <dgm:cxn modelId="{51C7BAEB-E37C-4BFE-9A51-78D15385A460}" type="presParOf" srcId="{BE9F26D0-F8BF-48C7-A450-084765C653D3}" destId="{20DF1025-CC15-4C18-8DE6-1E71B5497B81}" srcOrd="1" destOrd="0" presId="urn:microsoft.com/office/officeart/2005/8/layout/hierarchy1"/>
    <dgm:cxn modelId="{D15C221D-DB6A-471E-943D-F13A600B0896}" type="presParOf" srcId="{D67F1082-20D9-48FF-932E-92155581DB30}" destId="{99667B37-15B8-4001-876B-F3A2BC40D625}" srcOrd="1" destOrd="0" presId="urn:microsoft.com/office/officeart/2005/8/layout/hierarchy1"/>
    <dgm:cxn modelId="{C6B42777-AB55-4413-8763-BBB56609D5E9}" type="presParOf" srcId="{F59B8E53-19C0-4338-A190-0E2AD42BC298}" destId="{BD9284BD-78E9-4D72-8F1D-0C7C4E1037D1}" srcOrd="2" destOrd="0" presId="urn:microsoft.com/office/officeart/2005/8/layout/hierarchy1"/>
    <dgm:cxn modelId="{35F29074-43D4-4EC4-815E-7BB11ED4BDE1}" type="presParOf" srcId="{F59B8E53-19C0-4338-A190-0E2AD42BC298}" destId="{A0DC158A-18C6-49DC-9CF4-31B67BBBF298}" srcOrd="3" destOrd="0" presId="urn:microsoft.com/office/officeart/2005/8/layout/hierarchy1"/>
    <dgm:cxn modelId="{A21C8BDC-B80C-402D-98EE-7FF05191E9CA}" type="presParOf" srcId="{A0DC158A-18C6-49DC-9CF4-31B67BBBF298}" destId="{ADCE3947-C08B-41A3-8A7B-0424BF8162CC}" srcOrd="0" destOrd="0" presId="urn:microsoft.com/office/officeart/2005/8/layout/hierarchy1"/>
    <dgm:cxn modelId="{037165D4-DCC5-4C5F-91D1-B4690644926F}" type="presParOf" srcId="{ADCE3947-C08B-41A3-8A7B-0424BF8162CC}" destId="{EED821E3-38A4-4D1E-BAD4-56C0111039CC}" srcOrd="0" destOrd="0" presId="urn:microsoft.com/office/officeart/2005/8/layout/hierarchy1"/>
    <dgm:cxn modelId="{600B2949-FBBF-49E1-8850-8F53590851BB}" type="presParOf" srcId="{ADCE3947-C08B-41A3-8A7B-0424BF8162CC}" destId="{11BB1F1D-A9FE-43A9-9FF2-1E530D31A5A7}" srcOrd="1" destOrd="0" presId="urn:microsoft.com/office/officeart/2005/8/layout/hierarchy1"/>
    <dgm:cxn modelId="{6CF3AE5F-5912-4E55-8A57-50FE8AD6FA1F}" type="presParOf" srcId="{A0DC158A-18C6-49DC-9CF4-31B67BBBF298}" destId="{0FC60F44-D53C-43D2-856F-D9053AF48B54}" srcOrd="1" destOrd="0" presId="urn:microsoft.com/office/officeart/2005/8/layout/hierarchy1"/>
    <dgm:cxn modelId="{0888C51A-DF4F-4434-AFE9-11C0CFA570F8}" type="presParOf" srcId="{0FC60F44-D53C-43D2-856F-D9053AF48B54}" destId="{9E592ECE-5CEA-4244-B84E-BABAEE6E245E}" srcOrd="0" destOrd="0" presId="urn:microsoft.com/office/officeart/2005/8/layout/hierarchy1"/>
    <dgm:cxn modelId="{6503A5B9-5D18-4518-B154-D649AC5D2819}" type="presParOf" srcId="{0FC60F44-D53C-43D2-856F-D9053AF48B54}" destId="{76BC3664-8BF0-4186-8A52-910B7616A932}" srcOrd="1" destOrd="0" presId="urn:microsoft.com/office/officeart/2005/8/layout/hierarchy1"/>
    <dgm:cxn modelId="{D169E741-BF18-42D0-A895-B34998C6505D}" type="presParOf" srcId="{76BC3664-8BF0-4186-8A52-910B7616A932}" destId="{D4C759C2-B6D6-4FE7-BDE3-4B3866AF1D53}" srcOrd="0" destOrd="0" presId="urn:microsoft.com/office/officeart/2005/8/layout/hierarchy1"/>
    <dgm:cxn modelId="{C43A6BE0-4ED7-41B5-95E2-A97B98D09F22}" type="presParOf" srcId="{D4C759C2-B6D6-4FE7-BDE3-4B3866AF1D53}" destId="{7F01F3AA-FCB0-4160-A829-7362F10B9592}" srcOrd="0" destOrd="0" presId="urn:microsoft.com/office/officeart/2005/8/layout/hierarchy1"/>
    <dgm:cxn modelId="{376B9282-4A8A-4D70-8F08-4C16E5EB3147}" type="presParOf" srcId="{D4C759C2-B6D6-4FE7-BDE3-4B3866AF1D53}" destId="{553B37B6-FD98-4100-B8AD-98A7635A4E79}" srcOrd="1" destOrd="0" presId="urn:microsoft.com/office/officeart/2005/8/layout/hierarchy1"/>
    <dgm:cxn modelId="{DE8FC4D2-D316-42EB-AD8A-2842E6FA4A14}" type="presParOf" srcId="{76BC3664-8BF0-4186-8A52-910B7616A932}" destId="{12CFC42F-AEAE-4BA1-B417-4AF11B36D3EC}" srcOrd="1" destOrd="0" presId="urn:microsoft.com/office/officeart/2005/8/layout/hierarchy1"/>
    <dgm:cxn modelId="{224EE6B3-714B-47C7-9978-6823DAE9C94A}" type="presParOf" srcId="{0FC60F44-D53C-43D2-856F-D9053AF48B54}" destId="{C6ECF734-0067-4D44-AC7B-C29C1E2E392A}" srcOrd="2" destOrd="0" presId="urn:microsoft.com/office/officeart/2005/8/layout/hierarchy1"/>
    <dgm:cxn modelId="{523D7763-311A-48C5-AFA0-5A00A2C500EF}" type="presParOf" srcId="{0FC60F44-D53C-43D2-856F-D9053AF48B54}" destId="{1A7B4E94-39BC-4C16-A4F1-F68FCA313B92}" srcOrd="3" destOrd="0" presId="urn:microsoft.com/office/officeart/2005/8/layout/hierarchy1"/>
    <dgm:cxn modelId="{AC4940C5-8311-4E0B-8C90-262ECD9B6519}" type="presParOf" srcId="{1A7B4E94-39BC-4C16-A4F1-F68FCA313B92}" destId="{E2186CDE-5A0A-4A08-BDC1-83145E408678}" srcOrd="0" destOrd="0" presId="urn:microsoft.com/office/officeart/2005/8/layout/hierarchy1"/>
    <dgm:cxn modelId="{2D018794-FF8B-4051-935B-2F865C1F93FC}" type="presParOf" srcId="{E2186CDE-5A0A-4A08-BDC1-83145E408678}" destId="{D623F956-3845-4F44-83D7-E611DCFF7489}" srcOrd="0" destOrd="0" presId="urn:microsoft.com/office/officeart/2005/8/layout/hierarchy1"/>
    <dgm:cxn modelId="{2BAEA116-F9FD-4883-A3DC-32DCD495F2D0}" type="presParOf" srcId="{E2186CDE-5A0A-4A08-BDC1-83145E408678}" destId="{18AD3721-7DA3-441A-A014-FCB7ED417EBB}" srcOrd="1" destOrd="0" presId="urn:microsoft.com/office/officeart/2005/8/layout/hierarchy1"/>
    <dgm:cxn modelId="{8EA6E3C9-3BFB-4C21-BB3F-B05A2695B473}" type="presParOf" srcId="{1A7B4E94-39BC-4C16-A4F1-F68FCA313B92}" destId="{15CE6611-AA04-4566-86BF-2AF3887F4F8E}" srcOrd="1" destOrd="0" presId="urn:microsoft.com/office/officeart/2005/8/layout/hierarchy1"/>
    <dgm:cxn modelId="{CD5DA86E-8563-4614-9A92-D5E10DE37984}" type="presParOf" srcId="{15CE6611-AA04-4566-86BF-2AF3887F4F8E}" destId="{D81573ED-FB53-480C-B414-460765EC45A2}" srcOrd="0" destOrd="0" presId="urn:microsoft.com/office/officeart/2005/8/layout/hierarchy1"/>
    <dgm:cxn modelId="{FD9BE848-DDED-4789-A209-F6C6D0C7EE03}" type="presParOf" srcId="{15CE6611-AA04-4566-86BF-2AF3887F4F8E}" destId="{F0681346-B172-4B38-AE9F-403326E5AECB}" srcOrd="1" destOrd="0" presId="urn:microsoft.com/office/officeart/2005/8/layout/hierarchy1"/>
    <dgm:cxn modelId="{7C618E46-DF87-446B-B873-EC2C1CAA9B2F}" type="presParOf" srcId="{F0681346-B172-4B38-AE9F-403326E5AECB}" destId="{2986D7D2-8C8B-4B5F-80B7-442F1FC3FF16}" srcOrd="0" destOrd="0" presId="urn:microsoft.com/office/officeart/2005/8/layout/hierarchy1"/>
    <dgm:cxn modelId="{01A70D58-126E-4BA0-B37C-50DACBB228C3}" type="presParOf" srcId="{2986D7D2-8C8B-4B5F-80B7-442F1FC3FF16}" destId="{257C20F9-E259-4513-89D0-E5108EA6BF15}" srcOrd="0" destOrd="0" presId="urn:microsoft.com/office/officeart/2005/8/layout/hierarchy1"/>
    <dgm:cxn modelId="{0A3BA393-E5FE-4823-8BB7-DBF34B4A8BEC}" type="presParOf" srcId="{2986D7D2-8C8B-4B5F-80B7-442F1FC3FF16}" destId="{9451DF95-CE0F-42D0-AFE3-0175AFCFB436}" srcOrd="1" destOrd="0" presId="urn:microsoft.com/office/officeart/2005/8/layout/hierarchy1"/>
    <dgm:cxn modelId="{3C9AE7A7-2FF9-45AE-97C8-6F25AA75A786}" type="presParOf" srcId="{F0681346-B172-4B38-AE9F-403326E5AECB}" destId="{F98639F3-449D-4AFB-A1C3-D5F3A0E192D5}" srcOrd="1" destOrd="0" presId="urn:microsoft.com/office/officeart/2005/8/layout/hierarchy1"/>
    <dgm:cxn modelId="{5714B3BF-D429-4E14-A5D4-BBFC46EB8EEB}" type="presParOf" srcId="{15CE6611-AA04-4566-86BF-2AF3887F4F8E}" destId="{731304AB-999B-4F1A-9A77-FB6FBF45ACF6}" srcOrd="2" destOrd="0" presId="urn:microsoft.com/office/officeart/2005/8/layout/hierarchy1"/>
    <dgm:cxn modelId="{CDAFE4A3-9A93-4164-B78F-99FEF605E5C7}" type="presParOf" srcId="{15CE6611-AA04-4566-86BF-2AF3887F4F8E}" destId="{4D9F4195-26CF-48DA-ACC6-A34E2F2F9B83}" srcOrd="3" destOrd="0" presId="urn:microsoft.com/office/officeart/2005/8/layout/hierarchy1"/>
    <dgm:cxn modelId="{50250DDF-B92E-4B28-A176-0B86DAC7690A}" type="presParOf" srcId="{4D9F4195-26CF-48DA-ACC6-A34E2F2F9B83}" destId="{7CCE682E-8028-4E15-855B-BBCF12C4640A}" srcOrd="0" destOrd="0" presId="urn:microsoft.com/office/officeart/2005/8/layout/hierarchy1"/>
    <dgm:cxn modelId="{F9E775D8-99BB-4517-8FCE-5CE5081329B2}" type="presParOf" srcId="{7CCE682E-8028-4E15-855B-BBCF12C4640A}" destId="{EF6B94E0-BE1E-4279-8875-3178AD6B7FAB}" srcOrd="0" destOrd="0" presId="urn:microsoft.com/office/officeart/2005/8/layout/hierarchy1"/>
    <dgm:cxn modelId="{7B4420D1-40AA-4E5B-B4F6-C42AC8940809}" type="presParOf" srcId="{7CCE682E-8028-4E15-855B-BBCF12C4640A}" destId="{4B46F1B6-1248-4F35-A70D-3DDA4FE51908}" srcOrd="1" destOrd="0" presId="urn:microsoft.com/office/officeart/2005/8/layout/hierarchy1"/>
    <dgm:cxn modelId="{0A6EEECF-3A51-41B7-A26B-0AED86909801}" type="presParOf" srcId="{4D9F4195-26CF-48DA-ACC6-A34E2F2F9B83}" destId="{2C062D41-2DCA-4627-B4E8-7862DFAA35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304AB-999B-4F1A-9A77-FB6FBF45ACF6}">
      <dsp:nvSpPr>
        <dsp:cNvPr id="0" name=""/>
        <dsp:cNvSpPr/>
      </dsp:nvSpPr>
      <dsp:spPr>
        <a:xfrm>
          <a:off x="6621760" y="4124224"/>
          <a:ext cx="737927" cy="351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23"/>
              </a:lnTo>
              <a:lnTo>
                <a:pt x="737927" y="239323"/>
              </a:lnTo>
              <a:lnTo>
                <a:pt x="737927" y="3511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573ED-FB53-480C-B414-460765EC45A2}">
      <dsp:nvSpPr>
        <dsp:cNvPr id="0" name=""/>
        <dsp:cNvSpPr/>
      </dsp:nvSpPr>
      <dsp:spPr>
        <a:xfrm>
          <a:off x="5689960" y="4124224"/>
          <a:ext cx="931799" cy="351186"/>
        </a:xfrm>
        <a:custGeom>
          <a:avLst/>
          <a:gdLst/>
          <a:ahLst/>
          <a:cxnLst/>
          <a:rect l="0" t="0" r="0" b="0"/>
          <a:pathLst>
            <a:path>
              <a:moveTo>
                <a:pt x="931799" y="0"/>
              </a:moveTo>
              <a:lnTo>
                <a:pt x="931799" y="239323"/>
              </a:lnTo>
              <a:lnTo>
                <a:pt x="0" y="239323"/>
              </a:lnTo>
              <a:lnTo>
                <a:pt x="0" y="3511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CF734-0067-4D44-AC7B-C29C1E2E392A}">
      <dsp:nvSpPr>
        <dsp:cNvPr id="0" name=""/>
        <dsp:cNvSpPr/>
      </dsp:nvSpPr>
      <dsp:spPr>
        <a:xfrm>
          <a:off x="5883833" y="3006264"/>
          <a:ext cx="737927" cy="351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23"/>
              </a:lnTo>
              <a:lnTo>
                <a:pt x="737927" y="239323"/>
              </a:lnTo>
              <a:lnTo>
                <a:pt x="737927" y="3511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92ECE-5CEA-4244-B84E-BABAEE6E245E}">
      <dsp:nvSpPr>
        <dsp:cNvPr id="0" name=""/>
        <dsp:cNvSpPr/>
      </dsp:nvSpPr>
      <dsp:spPr>
        <a:xfrm>
          <a:off x="5145906" y="3006264"/>
          <a:ext cx="737927" cy="351186"/>
        </a:xfrm>
        <a:custGeom>
          <a:avLst/>
          <a:gdLst/>
          <a:ahLst/>
          <a:cxnLst/>
          <a:rect l="0" t="0" r="0" b="0"/>
          <a:pathLst>
            <a:path>
              <a:moveTo>
                <a:pt x="737927" y="0"/>
              </a:moveTo>
              <a:lnTo>
                <a:pt x="737927" y="239323"/>
              </a:lnTo>
              <a:lnTo>
                <a:pt x="0" y="239323"/>
              </a:lnTo>
              <a:lnTo>
                <a:pt x="0" y="3511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9284BD-78E9-4D72-8F1D-0C7C4E1037D1}">
      <dsp:nvSpPr>
        <dsp:cNvPr id="0" name=""/>
        <dsp:cNvSpPr/>
      </dsp:nvSpPr>
      <dsp:spPr>
        <a:xfrm>
          <a:off x="5145906" y="1888305"/>
          <a:ext cx="737927" cy="351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23"/>
              </a:lnTo>
              <a:lnTo>
                <a:pt x="737927" y="239323"/>
              </a:lnTo>
              <a:lnTo>
                <a:pt x="737927" y="3511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3BA35-FA96-4E85-9A22-ACF769069EDA}">
      <dsp:nvSpPr>
        <dsp:cNvPr id="0" name=""/>
        <dsp:cNvSpPr/>
      </dsp:nvSpPr>
      <dsp:spPr>
        <a:xfrm>
          <a:off x="4407979" y="1888305"/>
          <a:ext cx="737927" cy="351186"/>
        </a:xfrm>
        <a:custGeom>
          <a:avLst/>
          <a:gdLst/>
          <a:ahLst/>
          <a:cxnLst/>
          <a:rect l="0" t="0" r="0" b="0"/>
          <a:pathLst>
            <a:path>
              <a:moveTo>
                <a:pt x="737927" y="0"/>
              </a:moveTo>
              <a:lnTo>
                <a:pt x="737927" y="239323"/>
              </a:lnTo>
              <a:lnTo>
                <a:pt x="0" y="239323"/>
              </a:lnTo>
              <a:lnTo>
                <a:pt x="0" y="3511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0A78A-119C-464C-8C0D-6F3F886848AA}">
      <dsp:nvSpPr>
        <dsp:cNvPr id="0" name=""/>
        <dsp:cNvSpPr/>
      </dsp:nvSpPr>
      <dsp:spPr>
        <a:xfrm>
          <a:off x="3670052" y="770345"/>
          <a:ext cx="1475854" cy="351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23"/>
              </a:lnTo>
              <a:lnTo>
                <a:pt x="1475854" y="239323"/>
              </a:lnTo>
              <a:lnTo>
                <a:pt x="1475854" y="3511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52A20-10E2-4EDC-BCA1-908F1758D2D3}">
      <dsp:nvSpPr>
        <dsp:cNvPr id="0" name=""/>
        <dsp:cNvSpPr/>
      </dsp:nvSpPr>
      <dsp:spPr>
        <a:xfrm>
          <a:off x="2194198" y="1888305"/>
          <a:ext cx="737927" cy="351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23"/>
              </a:lnTo>
              <a:lnTo>
                <a:pt x="737927" y="239323"/>
              </a:lnTo>
              <a:lnTo>
                <a:pt x="737927" y="3511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C184F7-7FDD-4747-A12D-3D856EFC2E39}">
      <dsp:nvSpPr>
        <dsp:cNvPr id="0" name=""/>
        <dsp:cNvSpPr/>
      </dsp:nvSpPr>
      <dsp:spPr>
        <a:xfrm>
          <a:off x="1456271" y="1888305"/>
          <a:ext cx="737927" cy="351186"/>
        </a:xfrm>
        <a:custGeom>
          <a:avLst/>
          <a:gdLst/>
          <a:ahLst/>
          <a:cxnLst/>
          <a:rect l="0" t="0" r="0" b="0"/>
          <a:pathLst>
            <a:path>
              <a:moveTo>
                <a:pt x="737927" y="0"/>
              </a:moveTo>
              <a:lnTo>
                <a:pt x="737927" y="239323"/>
              </a:lnTo>
              <a:lnTo>
                <a:pt x="0" y="239323"/>
              </a:lnTo>
              <a:lnTo>
                <a:pt x="0" y="3511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BA777-CF79-4723-992C-8F0E5E95A84F}">
      <dsp:nvSpPr>
        <dsp:cNvPr id="0" name=""/>
        <dsp:cNvSpPr/>
      </dsp:nvSpPr>
      <dsp:spPr>
        <a:xfrm>
          <a:off x="2194198" y="770345"/>
          <a:ext cx="1475854" cy="351186"/>
        </a:xfrm>
        <a:custGeom>
          <a:avLst/>
          <a:gdLst/>
          <a:ahLst/>
          <a:cxnLst/>
          <a:rect l="0" t="0" r="0" b="0"/>
          <a:pathLst>
            <a:path>
              <a:moveTo>
                <a:pt x="1475854" y="0"/>
              </a:moveTo>
              <a:lnTo>
                <a:pt x="1475854" y="239323"/>
              </a:lnTo>
              <a:lnTo>
                <a:pt x="0" y="239323"/>
              </a:lnTo>
              <a:lnTo>
                <a:pt x="0" y="3511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4AD63-0A2A-4634-98D8-6AAD15043B2B}">
      <dsp:nvSpPr>
        <dsp:cNvPr id="0" name=""/>
        <dsp:cNvSpPr/>
      </dsp:nvSpPr>
      <dsp:spPr>
        <a:xfrm>
          <a:off x="3066293" y="3572"/>
          <a:ext cx="1207516" cy="76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99847-34ED-47BE-ADFC-5721B40DE0F9}">
      <dsp:nvSpPr>
        <dsp:cNvPr id="0" name=""/>
        <dsp:cNvSpPr/>
      </dsp:nvSpPr>
      <dsp:spPr>
        <a:xfrm>
          <a:off x="3200462" y="131032"/>
          <a:ext cx="1207516" cy="766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Sinir Sistemi</a:t>
          </a:r>
          <a:endParaRPr lang="tr-TR" sz="2000" kern="1200" dirty="0"/>
        </a:p>
      </dsp:txBody>
      <dsp:txXfrm>
        <a:off x="3222920" y="153490"/>
        <a:ext cx="1162600" cy="721857"/>
      </dsp:txXfrm>
    </dsp:sp>
    <dsp:sp modelId="{885F2B15-FF4E-4175-80C8-5B7B02023EDF}">
      <dsp:nvSpPr>
        <dsp:cNvPr id="0" name=""/>
        <dsp:cNvSpPr/>
      </dsp:nvSpPr>
      <dsp:spPr>
        <a:xfrm>
          <a:off x="1590439" y="1121531"/>
          <a:ext cx="1207516" cy="76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ED8C5-13CF-40A3-AE64-7EDF772B881F}">
      <dsp:nvSpPr>
        <dsp:cNvPr id="0" name=""/>
        <dsp:cNvSpPr/>
      </dsp:nvSpPr>
      <dsp:spPr>
        <a:xfrm>
          <a:off x="1724608" y="1248991"/>
          <a:ext cx="1207516" cy="766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Merkezi Sinir Sistemi</a:t>
          </a:r>
          <a:endParaRPr lang="tr-TR" sz="1800" kern="1200" dirty="0"/>
        </a:p>
      </dsp:txBody>
      <dsp:txXfrm>
        <a:off x="1747066" y="1271449"/>
        <a:ext cx="1162600" cy="721857"/>
      </dsp:txXfrm>
    </dsp:sp>
    <dsp:sp modelId="{7B967FD7-DFA1-4432-8ADE-3CBCD4254861}">
      <dsp:nvSpPr>
        <dsp:cNvPr id="0" name=""/>
        <dsp:cNvSpPr/>
      </dsp:nvSpPr>
      <dsp:spPr>
        <a:xfrm>
          <a:off x="852512" y="2239491"/>
          <a:ext cx="1207516" cy="76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CBBDA-52A1-4FD8-B189-64E74055C797}">
      <dsp:nvSpPr>
        <dsp:cNvPr id="0" name=""/>
        <dsp:cNvSpPr/>
      </dsp:nvSpPr>
      <dsp:spPr>
        <a:xfrm>
          <a:off x="986681" y="2366951"/>
          <a:ext cx="1207516" cy="766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Beyin</a:t>
          </a:r>
          <a:endParaRPr lang="tr-TR" sz="1800" kern="1200" dirty="0"/>
        </a:p>
      </dsp:txBody>
      <dsp:txXfrm>
        <a:off x="1009139" y="2389409"/>
        <a:ext cx="1162600" cy="721857"/>
      </dsp:txXfrm>
    </dsp:sp>
    <dsp:sp modelId="{80C694CC-030A-42B6-B7BE-877659F7F127}">
      <dsp:nvSpPr>
        <dsp:cNvPr id="0" name=""/>
        <dsp:cNvSpPr/>
      </dsp:nvSpPr>
      <dsp:spPr>
        <a:xfrm>
          <a:off x="2328366" y="2239491"/>
          <a:ext cx="1207516" cy="76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657A5-0CDE-4586-A1E5-D05DB9C44031}">
      <dsp:nvSpPr>
        <dsp:cNvPr id="0" name=""/>
        <dsp:cNvSpPr/>
      </dsp:nvSpPr>
      <dsp:spPr>
        <a:xfrm>
          <a:off x="2462535" y="2366951"/>
          <a:ext cx="1207516" cy="766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Omurilik</a:t>
          </a:r>
          <a:endParaRPr lang="tr-TR" sz="1800" kern="1200" dirty="0"/>
        </a:p>
      </dsp:txBody>
      <dsp:txXfrm>
        <a:off x="2484993" y="2389409"/>
        <a:ext cx="1162600" cy="721857"/>
      </dsp:txXfrm>
    </dsp:sp>
    <dsp:sp modelId="{146099E6-89FA-4802-A830-FD2FAEA05374}">
      <dsp:nvSpPr>
        <dsp:cNvPr id="0" name=""/>
        <dsp:cNvSpPr/>
      </dsp:nvSpPr>
      <dsp:spPr>
        <a:xfrm>
          <a:off x="4542147" y="1121531"/>
          <a:ext cx="1207516" cy="76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5485A-2F9A-4179-9833-B2AFC0DF8A2B}">
      <dsp:nvSpPr>
        <dsp:cNvPr id="0" name=""/>
        <dsp:cNvSpPr/>
      </dsp:nvSpPr>
      <dsp:spPr>
        <a:xfrm>
          <a:off x="4676316" y="1248991"/>
          <a:ext cx="1207516" cy="766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/>
            <a:t>Periferik</a:t>
          </a:r>
          <a:r>
            <a:rPr lang="tr-TR" sz="1800" kern="1200" dirty="0" smtClean="0"/>
            <a:t> Sinir Sistemi</a:t>
          </a:r>
          <a:endParaRPr lang="tr-TR" sz="1800" kern="1200" dirty="0"/>
        </a:p>
      </dsp:txBody>
      <dsp:txXfrm>
        <a:off x="4698774" y="1271449"/>
        <a:ext cx="1162600" cy="721857"/>
      </dsp:txXfrm>
    </dsp:sp>
    <dsp:sp modelId="{7668B143-C95D-4BCB-A449-3D670717FD5D}">
      <dsp:nvSpPr>
        <dsp:cNvPr id="0" name=""/>
        <dsp:cNvSpPr/>
      </dsp:nvSpPr>
      <dsp:spPr>
        <a:xfrm>
          <a:off x="3804220" y="2239491"/>
          <a:ext cx="1207516" cy="76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F1025-CC15-4C18-8DE6-1E71B5497B81}">
      <dsp:nvSpPr>
        <dsp:cNvPr id="0" name=""/>
        <dsp:cNvSpPr/>
      </dsp:nvSpPr>
      <dsp:spPr>
        <a:xfrm>
          <a:off x="3938389" y="2366951"/>
          <a:ext cx="1207516" cy="766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Duyusal (</a:t>
          </a:r>
          <a:r>
            <a:rPr lang="tr-TR" sz="1800" kern="1200" dirty="0" err="1" smtClean="0"/>
            <a:t>Afferent</a:t>
          </a:r>
          <a:r>
            <a:rPr lang="tr-TR" sz="1800" kern="1200" dirty="0" smtClean="0"/>
            <a:t>) Sinirler</a:t>
          </a:r>
          <a:endParaRPr lang="tr-TR" sz="1800" kern="1200" dirty="0"/>
        </a:p>
      </dsp:txBody>
      <dsp:txXfrm>
        <a:off x="3960847" y="2389409"/>
        <a:ext cx="1162600" cy="721857"/>
      </dsp:txXfrm>
    </dsp:sp>
    <dsp:sp modelId="{EED821E3-38A4-4D1E-BAD4-56C0111039CC}">
      <dsp:nvSpPr>
        <dsp:cNvPr id="0" name=""/>
        <dsp:cNvSpPr/>
      </dsp:nvSpPr>
      <dsp:spPr>
        <a:xfrm>
          <a:off x="5280074" y="2239491"/>
          <a:ext cx="1207516" cy="76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B1F1D-A9FE-43A9-9FF2-1E530D31A5A7}">
      <dsp:nvSpPr>
        <dsp:cNvPr id="0" name=""/>
        <dsp:cNvSpPr/>
      </dsp:nvSpPr>
      <dsp:spPr>
        <a:xfrm>
          <a:off x="5414243" y="2366951"/>
          <a:ext cx="1207516" cy="766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Motor (</a:t>
          </a:r>
          <a:r>
            <a:rPr lang="tr-TR" sz="1800" kern="1200" dirty="0" err="1" smtClean="0"/>
            <a:t>Efferent</a:t>
          </a:r>
          <a:r>
            <a:rPr lang="tr-TR" sz="1800" kern="1200" dirty="0" smtClean="0"/>
            <a:t>) Sinirler</a:t>
          </a:r>
          <a:endParaRPr lang="tr-TR" sz="1800" kern="1200" dirty="0"/>
        </a:p>
      </dsp:txBody>
      <dsp:txXfrm>
        <a:off x="5436701" y="2389409"/>
        <a:ext cx="1162600" cy="721857"/>
      </dsp:txXfrm>
    </dsp:sp>
    <dsp:sp modelId="{7F01F3AA-FCB0-4160-A829-7362F10B9592}">
      <dsp:nvSpPr>
        <dsp:cNvPr id="0" name=""/>
        <dsp:cNvSpPr/>
      </dsp:nvSpPr>
      <dsp:spPr>
        <a:xfrm>
          <a:off x="4542147" y="3357450"/>
          <a:ext cx="1207516" cy="76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B37B6-FD98-4100-B8AD-98A7635A4E79}">
      <dsp:nvSpPr>
        <dsp:cNvPr id="0" name=""/>
        <dsp:cNvSpPr/>
      </dsp:nvSpPr>
      <dsp:spPr>
        <a:xfrm>
          <a:off x="4676316" y="3484910"/>
          <a:ext cx="1207516" cy="766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Somatik (İstemli)</a:t>
          </a:r>
          <a:endParaRPr lang="tr-TR" sz="1800" kern="1200" dirty="0"/>
        </a:p>
      </dsp:txBody>
      <dsp:txXfrm>
        <a:off x="4698774" y="3507368"/>
        <a:ext cx="1162600" cy="721857"/>
      </dsp:txXfrm>
    </dsp:sp>
    <dsp:sp modelId="{D623F956-3845-4F44-83D7-E611DCFF7489}">
      <dsp:nvSpPr>
        <dsp:cNvPr id="0" name=""/>
        <dsp:cNvSpPr/>
      </dsp:nvSpPr>
      <dsp:spPr>
        <a:xfrm>
          <a:off x="6018001" y="3357450"/>
          <a:ext cx="1207516" cy="76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D3721-7DA3-441A-A014-FCB7ED417EBB}">
      <dsp:nvSpPr>
        <dsp:cNvPr id="0" name=""/>
        <dsp:cNvSpPr/>
      </dsp:nvSpPr>
      <dsp:spPr>
        <a:xfrm>
          <a:off x="6152170" y="3484910"/>
          <a:ext cx="1207516" cy="766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Otonom (İstemsiz)</a:t>
          </a:r>
          <a:endParaRPr lang="tr-TR" sz="1800" kern="1200" dirty="0"/>
        </a:p>
      </dsp:txBody>
      <dsp:txXfrm>
        <a:off x="6174628" y="3507368"/>
        <a:ext cx="1162600" cy="721857"/>
      </dsp:txXfrm>
    </dsp:sp>
    <dsp:sp modelId="{257C20F9-E259-4513-89D0-E5108EA6BF15}">
      <dsp:nvSpPr>
        <dsp:cNvPr id="0" name=""/>
        <dsp:cNvSpPr/>
      </dsp:nvSpPr>
      <dsp:spPr>
        <a:xfrm>
          <a:off x="5086201" y="4475410"/>
          <a:ext cx="1207516" cy="76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51DF95-CE0F-42D0-AFE3-0175AFCFB436}">
      <dsp:nvSpPr>
        <dsp:cNvPr id="0" name=""/>
        <dsp:cNvSpPr/>
      </dsp:nvSpPr>
      <dsp:spPr>
        <a:xfrm>
          <a:off x="5220370" y="4602870"/>
          <a:ext cx="1207516" cy="766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Sempatik</a:t>
          </a:r>
          <a:endParaRPr lang="tr-TR" sz="1800" kern="1200" dirty="0"/>
        </a:p>
      </dsp:txBody>
      <dsp:txXfrm>
        <a:off x="5242828" y="4625328"/>
        <a:ext cx="1162600" cy="721857"/>
      </dsp:txXfrm>
    </dsp:sp>
    <dsp:sp modelId="{EF6B94E0-BE1E-4279-8875-3178AD6B7FAB}">
      <dsp:nvSpPr>
        <dsp:cNvPr id="0" name=""/>
        <dsp:cNvSpPr/>
      </dsp:nvSpPr>
      <dsp:spPr>
        <a:xfrm>
          <a:off x="6562056" y="4475410"/>
          <a:ext cx="1595262" cy="76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6F1B6-1248-4F35-A70D-3DDA4FE51908}">
      <dsp:nvSpPr>
        <dsp:cNvPr id="0" name=""/>
        <dsp:cNvSpPr/>
      </dsp:nvSpPr>
      <dsp:spPr>
        <a:xfrm>
          <a:off x="6696224" y="4602870"/>
          <a:ext cx="1595262" cy="766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Parasempatik</a:t>
          </a:r>
          <a:endParaRPr lang="tr-TR" sz="1800" kern="1200" dirty="0"/>
        </a:p>
      </dsp:txBody>
      <dsp:txXfrm>
        <a:off x="6718682" y="4625328"/>
        <a:ext cx="1550346" cy="721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10.05.2021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10.05.2021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10.05.2021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10.05.2021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10.05.2021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10.05.2021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10.05.2021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10.05.2021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10.05.2021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10.05.2021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10.05.2021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D9F75050-0E15-4C5B-92B0-66D068882F1F}" type="datetimeFigureOut">
              <a:rPr lang="tr-TR" smtClean="0"/>
              <a:pPr/>
              <a:t>10.05.2021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JyUtbn0O5Y" TargetMode="External"/><Relationship Id="rId2" Type="http://schemas.openxmlformats.org/officeDocument/2006/relationships/hyperlink" Target="https://www.youtube.com/watch?v=YAva4g3Pk6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5zFgT4aofA" TargetMode="External"/><Relationship Id="rId2" Type="http://schemas.openxmlformats.org/officeDocument/2006/relationships/hyperlink" Target="https://www.youtube.com/watch?v=xF2UFV6EKt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bzfwtdton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xHNxmJv2bQ" TargetMode="External"/><Relationship Id="rId2" Type="http://schemas.openxmlformats.org/officeDocument/2006/relationships/hyperlink" Target="https://www.youtube.com/watch?v=7VUlKP4LDyQ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Sinir Dokusu Biyokimyası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Aksonlarda Molekül Hareketi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Akson sitoplazmasında (</a:t>
            </a:r>
            <a:r>
              <a:rPr lang="tr-TR" dirty="0" err="1" smtClean="0"/>
              <a:t>aksoplazma</a:t>
            </a:r>
            <a:r>
              <a:rPr lang="tr-TR" dirty="0" smtClean="0"/>
              <a:t>), granüllü </a:t>
            </a:r>
            <a:r>
              <a:rPr lang="tr-TR" dirty="0" err="1" smtClean="0"/>
              <a:t>endoplazmik</a:t>
            </a:r>
            <a:r>
              <a:rPr lang="tr-TR" dirty="0" smtClean="0"/>
              <a:t> </a:t>
            </a:r>
            <a:r>
              <a:rPr lang="tr-TR" dirty="0" err="1" smtClean="0"/>
              <a:t>retikulum</a:t>
            </a:r>
            <a:r>
              <a:rPr lang="tr-TR" dirty="0" smtClean="0"/>
              <a:t> yoktur ve akson, birçok açıdan </a:t>
            </a:r>
            <a:r>
              <a:rPr lang="tr-TR" dirty="0" err="1" smtClean="0"/>
              <a:t>perikaryona</a:t>
            </a:r>
            <a:r>
              <a:rPr lang="tr-TR" dirty="0" smtClean="0"/>
              <a:t> bağımlıdır.</a:t>
            </a:r>
          </a:p>
          <a:p>
            <a:endParaRPr lang="tr-TR" dirty="0" smtClean="0"/>
          </a:p>
          <a:p>
            <a:r>
              <a:rPr lang="tr-TR" dirty="0" smtClean="0"/>
              <a:t>Nitekim, eğer akson kesilecek olursa; kesiğin </a:t>
            </a:r>
            <a:r>
              <a:rPr lang="tr-TR" dirty="0" err="1" smtClean="0"/>
              <a:t>periferik</a:t>
            </a:r>
            <a:r>
              <a:rPr lang="tr-TR" dirty="0" smtClean="0"/>
              <a:t> (</a:t>
            </a:r>
            <a:r>
              <a:rPr lang="tr-TR" dirty="0" err="1" smtClean="0"/>
              <a:t>distal</a:t>
            </a:r>
            <a:r>
              <a:rPr lang="tr-TR" dirty="0" smtClean="0"/>
              <a:t>) bölümü dejenere olup ölür.  </a:t>
            </a: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Bazı aksonlar çok uzun olabilmektedir. Örneğin; ayak kaslarını </a:t>
            </a:r>
            <a:r>
              <a:rPr lang="tr-TR" dirty="0" err="1" smtClean="0"/>
              <a:t>inerve</a:t>
            </a:r>
            <a:r>
              <a:rPr lang="tr-TR" dirty="0" smtClean="0"/>
              <a:t> eden omuriliğin motor nöronlarının aksonları 1 metreden daha uzun olabilmektedir.</a:t>
            </a:r>
          </a:p>
          <a:p>
            <a:endParaRPr lang="tr-TR" dirty="0" smtClean="0"/>
          </a:p>
          <a:p>
            <a:r>
              <a:rPr lang="tr-TR" dirty="0" smtClean="0"/>
              <a:t>Bu nedenle, </a:t>
            </a:r>
            <a:r>
              <a:rPr lang="tr-TR" dirty="0" err="1" smtClean="0"/>
              <a:t>perikaryondan</a:t>
            </a:r>
            <a:r>
              <a:rPr lang="tr-TR" dirty="0" smtClean="0"/>
              <a:t> aksona (veya tersi yönde) düzenli ve hızlı bir şekilde molekül hareketinin sağlanması büyük önem taşımaktadır.  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Akson boyunca moleküllerin aktarılması iki şekilde olabilir:</a:t>
            </a:r>
          </a:p>
          <a:p>
            <a:endParaRPr lang="tr-TR" dirty="0" smtClean="0"/>
          </a:p>
          <a:p>
            <a:pPr lvl="1"/>
            <a:r>
              <a:rPr lang="tr-TR" dirty="0" err="1" smtClean="0"/>
              <a:t>Anterograd</a:t>
            </a:r>
            <a:r>
              <a:rPr lang="tr-TR" dirty="0" smtClean="0"/>
              <a:t> (ileriye) akış: Hücre gövdesinde sentezlenen </a:t>
            </a:r>
            <a:r>
              <a:rPr lang="tr-TR" dirty="0" err="1" smtClean="0"/>
              <a:t>makromoleküllerin</a:t>
            </a:r>
            <a:r>
              <a:rPr lang="tr-TR" dirty="0" smtClean="0"/>
              <a:t> ve </a:t>
            </a:r>
            <a:r>
              <a:rPr lang="tr-TR" dirty="0" err="1" smtClean="0"/>
              <a:t>organellerin</a:t>
            </a:r>
            <a:r>
              <a:rPr lang="tr-TR" dirty="0" smtClean="0"/>
              <a:t> akson boyunca uçlara doğru aktarılması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Retrograd</a:t>
            </a:r>
            <a:r>
              <a:rPr lang="tr-TR" dirty="0" smtClean="0"/>
              <a:t> (geriye) akış: Akson uçlarındaki maddelerin </a:t>
            </a:r>
            <a:r>
              <a:rPr lang="tr-TR" dirty="0" err="1" smtClean="0"/>
              <a:t>perikaryona</a:t>
            </a:r>
            <a:r>
              <a:rPr lang="tr-TR" dirty="0" smtClean="0"/>
              <a:t> doğru aktarılması.</a:t>
            </a: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/>
              <a:t>Mikrotübüller</a:t>
            </a:r>
            <a:r>
              <a:rPr lang="tr-TR" dirty="0" smtClean="0"/>
              <a:t>, üzerlerinde madde transferinin yapıldığı </a:t>
            </a:r>
            <a:r>
              <a:rPr lang="tr-TR" dirty="0" err="1" smtClean="0"/>
              <a:t>aksonal</a:t>
            </a:r>
            <a:r>
              <a:rPr lang="tr-TR" dirty="0" smtClean="0"/>
              <a:t> yollardır. Alfa ve beta-</a:t>
            </a:r>
            <a:r>
              <a:rPr lang="tr-TR" dirty="0" err="1" smtClean="0"/>
              <a:t>tubulin</a:t>
            </a:r>
            <a:r>
              <a:rPr lang="tr-TR" dirty="0" smtClean="0"/>
              <a:t> </a:t>
            </a:r>
            <a:r>
              <a:rPr lang="tr-TR" dirty="0" err="1" smtClean="0"/>
              <a:t>dimerinden</a:t>
            </a:r>
            <a:r>
              <a:rPr lang="tr-TR" dirty="0" smtClean="0"/>
              <a:t> oluşmuştur.</a:t>
            </a:r>
          </a:p>
          <a:p>
            <a:endParaRPr lang="tr-TR" dirty="0" smtClean="0"/>
          </a:p>
          <a:p>
            <a:r>
              <a:rPr lang="tr-TR" b="1" dirty="0" err="1" smtClean="0"/>
              <a:t>Kinezin</a:t>
            </a:r>
            <a:r>
              <a:rPr lang="tr-TR" dirty="0" smtClean="0"/>
              <a:t> (</a:t>
            </a:r>
            <a:r>
              <a:rPr lang="tr-TR" dirty="0" err="1" smtClean="0"/>
              <a:t>kinesin</a:t>
            </a:r>
            <a:r>
              <a:rPr lang="tr-TR" dirty="0" smtClean="0"/>
              <a:t>) motor proteini; </a:t>
            </a:r>
            <a:r>
              <a:rPr lang="tr-TR" dirty="0" err="1" smtClean="0"/>
              <a:t>ATPaz</a:t>
            </a:r>
            <a:r>
              <a:rPr lang="tr-TR" dirty="0" smtClean="0"/>
              <a:t> aktivitesine sahiptir ve hareket etmek için ATP kullanır. Bu yolla akson ucuna doğru (</a:t>
            </a:r>
            <a:r>
              <a:rPr lang="tr-TR" dirty="0" err="1" smtClean="0"/>
              <a:t>anterograd</a:t>
            </a:r>
            <a:r>
              <a:rPr lang="tr-TR" dirty="0" smtClean="0"/>
              <a:t>) taşıma yapar.</a:t>
            </a:r>
          </a:p>
          <a:p>
            <a:endParaRPr lang="tr-TR" dirty="0" smtClean="0"/>
          </a:p>
          <a:p>
            <a:r>
              <a:rPr lang="tr-TR" b="1" dirty="0" err="1" smtClean="0"/>
              <a:t>Dinein</a:t>
            </a:r>
            <a:r>
              <a:rPr lang="tr-TR" dirty="0" smtClean="0"/>
              <a:t> (</a:t>
            </a:r>
            <a:r>
              <a:rPr lang="tr-TR" dirty="0" err="1" smtClean="0"/>
              <a:t>dynein</a:t>
            </a:r>
            <a:r>
              <a:rPr lang="tr-TR" dirty="0" smtClean="0"/>
              <a:t>) motor proteini ise; yine sahip olduğu </a:t>
            </a:r>
            <a:r>
              <a:rPr lang="tr-TR" dirty="0" err="1" smtClean="0"/>
              <a:t>ATPaz</a:t>
            </a:r>
            <a:r>
              <a:rPr lang="tr-TR" dirty="0" smtClean="0"/>
              <a:t> aktivitesi sayesinde, materyallerin </a:t>
            </a:r>
            <a:r>
              <a:rPr lang="tr-TR" b="1" dirty="0" err="1" smtClean="0"/>
              <a:t>retrograd</a:t>
            </a:r>
            <a:r>
              <a:rPr lang="tr-TR" dirty="0" smtClean="0"/>
              <a:t> olarak taşınmasını sağlar. 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3791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ynein kinesin ile ilgili görsel sonucu"/>
          <p:cNvPicPr>
            <a:picLocks noChangeAspect="1" noChangeArrowheads="1"/>
          </p:cNvPicPr>
          <p:nvPr/>
        </p:nvPicPr>
        <p:blipFill>
          <a:blip r:embed="rId2" cstate="print"/>
          <a:srcRect r="-371" b="2534"/>
          <a:stretch>
            <a:fillRect/>
          </a:stretch>
        </p:blipFill>
        <p:spPr bwMode="auto">
          <a:xfrm>
            <a:off x="1403648" y="0"/>
            <a:ext cx="6120680" cy="6879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Motor Protein Videoları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hlinkClick r:id="rId2"/>
              </a:rPr>
              <a:t>https://www.youtube.com/watch?v=YAva4g3Pk6k</a:t>
            </a:r>
            <a:r>
              <a:rPr lang="tr-TR" dirty="0" smtClean="0"/>
              <a:t> (</a:t>
            </a:r>
            <a:r>
              <a:rPr lang="tr-TR" dirty="0" err="1" smtClean="0"/>
              <a:t>ATP’nin</a:t>
            </a:r>
            <a:r>
              <a:rPr lang="tr-TR" dirty="0" smtClean="0"/>
              <a:t> kullanımı)</a:t>
            </a:r>
          </a:p>
          <a:p>
            <a:endParaRPr lang="tr-TR" dirty="0" smtClean="0"/>
          </a:p>
          <a:p>
            <a:r>
              <a:rPr lang="tr-TR" dirty="0" smtClean="0">
                <a:hlinkClick r:id="rId3"/>
              </a:rPr>
              <a:t>https://www.youtube.com/watch?v=wJyUtbn0O5Y</a:t>
            </a:r>
            <a:r>
              <a:rPr lang="tr-TR" dirty="0" smtClean="0"/>
              <a:t> (1.06’dan itibaren)</a:t>
            </a:r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Sinaptik</a:t>
            </a:r>
            <a:r>
              <a:rPr lang="tr-TR" dirty="0" smtClean="0"/>
              <a:t> İleti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Sinaps</a:t>
            </a:r>
            <a:r>
              <a:rPr lang="tr-TR" dirty="0" smtClean="0"/>
              <a:t>, sinir </a:t>
            </a:r>
            <a:r>
              <a:rPr lang="tr-TR" dirty="0" err="1" smtClean="0"/>
              <a:t>impulslarının</a:t>
            </a:r>
            <a:r>
              <a:rPr lang="tr-TR" dirty="0" smtClean="0"/>
              <a:t> tek yönlü aktarımından sorumlu iletim bölgeleridir. Nöronların kendi aralarında (akson-</a:t>
            </a:r>
            <a:r>
              <a:rPr lang="tr-TR" dirty="0" err="1" smtClean="0"/>
              <a:t>dendrit</a:t>
            </a:r>
            <a:r>
              <a:rPr lang="tr-TR" dirty="0" smtClean="0"/>
              <a:t>; akson-soma; akson-akson) veya nöron ile </a:t>
            </a:r>
            <a:r>
              <a:rPr lang="tr-TR" dirty="0" err="1" smtClean="0"/>
              <a:t>efektör</a:t>
            </a:r>
            <a:r>
              <a:rPr lang="tr-TR" dirty="0" smtClean="0"/>
              <a:t> hücreler (kas ve bez hücresi) arasında olabilir.</a:t>
            </a:r>
          </a:p>
          <a:p>
            <a:endParaRPr lang="tr-TR" dirty="0" smtClean="0"/>
          </a:p>
          <a:p>
            <a:r>
              <a:rPr lang="tr-TR" dirty="0" err="1" smtClean="0"/>
              <a:t>Sinaptik</a:t>
            </a:r>
            <a:r>
              <a:rPr lang="tr-TR" dirty="0" smtClean="0"/>
              <a:t> aralıkta </a:t>
            </a:r>
            <a:r>
              <a:rPr lang="tr-TR" dirty="0" err="1" smtClean="0"/>
              <a:t>impuls</a:t>
            </a:r>
            <a:r>
              <a:rPr lang="tr-TR" dirty="0" smtClean="0"/>
              <a:t>; </a:t>
            </a:r>
            <a:r>
              <a:rPr lang="tr-TR" dirty="0" err="1" smtClean="0"/>
              <a:t>nörotransmitterler</a:t>
            </a:r>
            <a:r>
              <a:rPr lang="tr-TR" dirty="0" smtClean="0"/>
              <a:t> denilen kimyasal aracılarla iletilir.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1368151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İnsan </a:t>
            </a:r>
            <a:r>
              <a:rPr lang="tr-TR" dirty="0" smtClean="0"/>
              <a:t>sinir </a:t>
            </a:r>
            <a:r>
              <a:rPr lang="tr-TR" dirty="0" smtClean="0"/>
              <a:t>sistemi 100 </a:t>
            </a:r>
            <a:r>
              <a:rPr lang="tr-TR" dirty="0" smtClean="0"/>
              <a:t>milyardan </a:t>
            </a:r>
            <a:r>
              <a:rPr lang="tr-TR" dirty="0" smtClean="0"/>
              <a:t>fazla sinir hücresi (nöron) </a:t>
            </a:r>
            <a:r>
              <a:rPr lang="tr-TR" dirty="0" smtClean="0"/>
              <a:t>ve trilyonlarca bağlantı içerir.</a:t>
            </a:r>
            <a:endParaRPr lang="tr-TR" dirty="0"/>
          </a:p>
        </p:txBody>
      </p:sp>
      <p:pic>
        <p:nvPicPr>
          <p:cNvPr id="1026" name="Picture 2" descr="neural network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6887396" cy="479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24744"/>
            <a:ext cx="9144001" cy="388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Hücre </a:t>
            </a:r>
            <a:r>
              <a:rPr lang="tr-TR" dirty="0" err="1" smtClean="0"/>
              <a:t>membranı</a:t>
            </a:r>
            <a:r>
              <a:rPr lang="tr-TR" dirty="0" smtClean="0"/>
              <a:t> boyunca yayılan elektriksel sinir uyartıları, </a:t>
            </a:r>
            <a:r>
              <a:rPr lang="tr-TR" dirty="0" err="1" smtClean="0"/>
              <a:t>presinaptik</a:t>
            </a:r>
            <a:r>
              <a:rPr lang="tr-TR" dirty="0" smtClean="0"/>
              <a:t> bölgeye ulaştığında, buradaki kalsiyum kanalları açılır ve kalsiyum akson terminalinin içine akar.</a:t>
            </a:r>
          </a:p>
          <a:p>
            <a:endParaRPr lang="tr-TR" dirty="0" smtClean="0"/>
          </a:p>
          <a:p>
            <a:r>
              <a:rPr lang="tr-TR" dirty="0" smtClean="0"/>
              <a:t>Kalsiyum konsantrasyonunun artışı, </a:t>
            </a:r>
            <a:r>
              <a:rPr lang="tr-TR" dirty="0" err="1" smtClean="0"/>
              <a:t>nörotransmitter</a:t>
            </a:r>
            <a:r>
              <a:rPr lang="tr-TR" dirty="0" smtClean="0"/>
              <a:t> içeren veziküllerin </a:t>
            </a:r>
            <a:r>
              <a:rPr lang="tr-TR" dirty="0" err="1" smtClean="0"/>
              <a:t>ekzositozunu</a:t>
            </a:r>
            <a:r>
              <a:rPr lang="tr-TR" dirty="0" smtClean="0"/>
              <a:t> tetikler.</a:t>
            </a: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Sinaptik</a:t>
            </a:r>
            <a:r>
              <a:rPr lang="tr-TR" dirty="0" smtClean="0"/>
              <a:t> İleti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hlinkClick r:id="rId2"/>
              </a:rPr>
              <a:t>https://www.youtube.com/watch?v=xF2UFV6EKt0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>
                <a:hlinkClick r:id="rId3"/>
              </a:rPr>
              <a:t>https://www.youtube.com/watch?v=p5zFgT4aofA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>
                <a:hlinkClick r:id="rId4"/>
              </a:rPr>
              <a:t>https://www.youtube.com/watch?v=Ibzfwtdtong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rmAutofit/>
          </a:bodyPr>
          <a:lstStyle/>
          <a:p>
            <a:r>
              <a:rPr lang="tr-TR" dirty="0" err="1" smtClean="0"/>
              <a:t>Sinaptik</a:t>
            </a:r>
            <a:r>
              <a:rPr lang="tr-TR" dirty="0" smtClean="0"/>
              <a:t> aralığa salınan </a:t>
            </a:r>
            <a:r>
              <a:rPr lang="tr-TR" dirty="0" err="1" smtClean="0"/>
              <a:t>nörotransmitterler</a:t>
            </a:r>
            <a:r>
              <a:rPr lang="tr-TR" dirty="0" smtClean="0"/>
              <a:t>; 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enzimatik</a:t>
            </a:r>
            <a:r>
              <a:rPr lang="tr-TR" dirty="0" smtClean="0"/>
              <a:t> parçalanma 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presinaptik</a:t>
            </a:r>
            <a:r>
              <a:rPr lang="tr-TR" dirty="0" smtClean="0"/>
              <a:t> geri alım 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veya difüzyon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yoluyla ortamdan uzaklaşır.</a:t>
            </a:r>
          </a:p>
          <a:p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0" y="-4"/>
          <a:ext cx="9144000" cy="685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2497"/>
                <a:gridCol w="3851503"/>
              </a:tblGrid>
              <a:tr h="84021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600" dirty="0" err="1" smtClean="0"/>
                        <a:t>Nörotransmitterler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001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 smtClean="0"/>
                        <a:t>Dopamin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Zevk</a:t>
                      </a:r>
                      <a:endParaRPr lang="tr-TR" sz="2400" dirty="0"/>
                    </a:p>
                  </a:txBody>
                  <a:tcPr/>
                </a:tc>
              </a:tr>
              <a:tr h="9083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 smtClean="0"/>
                        <a:t>Nörepinefrin</a:t>
                      </a:r>
                      <a:r>
                        <a:rPr lang="tr-TR" sz="2400" dirty="0" smtClean="0"/>
                        <a:t> (</a:t>
                      </a:r>
                      <a:r>
                        <a:rPr lang="tr-TR" sz="2400" dirty="0" err="1" smtClean="0"/>
                        <a:t>Nöradrenalin</a:t>
                      </a:r>
                      <a:r>
                        <a:rPr lang="tr-TR" sz="2400" dirty="0" smtClean="0"/>
                        <a:t>)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Konsantrasyon</a:t>
                      </a:r>
                      <a:endParaRPr lang="tr-TR" sz="2400" dirty="0"/>
                    </a:p>
                  </a:txBody>
                  <a:tcPr/>
                </a:tc>
              </a:tr>
              <a:tr h="9083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Epinefrin (Adrenalin)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Savaş ya da kaç</a:t>
                      </a:r>
                      <a:endParaRPr lang="tr-TR" sz="2400" dirty="0"/>
                    </a:p>
                  </a:txBody>
                  <a:tcPr/>
                </a:tc>
              </a:tr>
              <a:tr h="6001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 smtClean="0"/>
                        <a:t>Serotonin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Mutluluk</a:t>
                      </a:r>
                      <a:endParaRPr lang="tr-TR" sz="2400" dirty="0"/>
                    </a:p>
                  </a:txBody>
                  <a:tcPr/>
                </a:tc>
              </a:tr>
              <a:tr h="6001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GABA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Yatıştırıcı</a:t>
                      </a:r>
                      <a:endParaRPr lang="tr-TR" sz="2400" dirty="0"/>
                    </a:p>
                  </a:txBody>
                  <a:tcPr/>
                </a:tc>
              </a:tr>
              <a:tr h="6001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 smtClean="0"/>
                        <a:t>Asetilkolin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Öğrenme</a:t>
                      </a:r>
                      <a:endParaRPr lang="tr-TR" sz="2400" dirty="0"/>
                    </a:p>
                  </a:txBody>
                  <a:tcPr/>
                </a:tc>
              </a:tr>
              <a:tr h="6001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 smtClean="0"/>
                        <a:t>Glutamat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Hafıza</a:t>
                      </a:r>
                      <a:endParaRPr lang="tr-TR" sz="2400" dirty="0"/>
                    </a:p>
                  </a:txBody>
                  <a:tcPr/>
                </a:tc>
              </a:tr>
              <a:tr h="6001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 smtClean="0"/>
                        <a:t>Endorfinler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Zindelik</a:t>
                      </a:r>
                      <a:endParaRPr lang="tr-TR" sz="2400" dirty="0"/>
                    </a:p>
                  </a:txBody>
                  <a:tcPr/>
                </a:tc>
              </a:tr>
              <a:tr h="6001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 smtClean="0"/>
                        <a:t>Oksitosin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Bağlılık</a:t>
                      </a:r>
                      <a:endParaRPr lang="tr-TR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Beyindeki Ödül Sistemi</a:t>
            </a:r>
            <a:br>
              <a:rPr lang="tr-TR" dirty="0" smtClean="0"/>
            </a:br>
            <a:r>
              <a:rPr lang="tr-TR" dirty="0" smtClean="0"/>
              <a:t>ve </a:t>
            </a:r>
            <a:br>
              <a:rPr lang="tr-TR" dirty="0" smtClean="0"/>
            </a:br>
            <a:r>
              <a:rPr lang="tr-TR" dirty="0" smtClean="0"/>
              <a:t>Madde Bağımlılığı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r>
              <a:rPr lang="tr-TR" dirty="0" smtClean="0">
                <a:hlinkClick r:id="rId2"/>
              </a:rPr>
              <a:t>https://www.youtube.com/watch?v=7VUlKP4LDyQ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>
                <a:hlinkClick r:id="rId3"/>
              </a:rPr>
              <a:t>https://www.youtube.com/watch?v=NxHNxmJv2bQ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Sigaranın Bağımlılık Yapıcı Etkisi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tr-TR" dirty="0" smtClean="0"/>
              <a:t>Nikotinin, </a:t>
            </a:r>
            <a:r>
              <a:rPr lang="tr-TR" dirty="0" err="1" smtClean="0"/>
              <a:t>mezensefalondaki</a:t>
            </a:r>
            <a:r>
              <a:rPr lang="tr-TR" dirty="0" smtClean="0"/>
              <a:t> </a:t>
            </a:r>
            <a:r>
              <a:rPr lang="tr-TR" dirty="0" err="1" smtClean="0"/>
              <a:t>ventral</a:t>
            </a:r>
            <a:r>
              <a:rPr lang="tr-TR" dirty="0" smtClean="0"/>
              <a:t> </a:t>
            </a:r>
            <a:r>
              <a:rPr lang="tr-TR" dirty="0" err="1" smtClean="0"/>
              <a:t>tegmental</a:t>
            </a:r>
            <a:r>
              <a:rPr lang="tr-TR" dirty="0" smtClean="0"/>
              <a:t> alanda bulunan reseptörlere bağlanması, </a:t>
            </a:r>
            <a:r>
              <a:rPr lang="tr-TR" dirty="0" err="1" smtClean="0"/>
              <a:t>nükleus</a:t>
            </a:r>
            <a:r>
              <a:rPr lang="tr-TR" dirty="0" smtClean="0"/>
              <a:t> </a:t>
            </a:r>
            <a:r>
              <a:rPr lang="tr-TR" dirty="0" err="1" smtClean="0"/>
              <a:t>akkumbenste</a:t>
            </a:r>
            <a:r>
              <a:rPr lang="tr-TR" dirty="0" smtClean="0"/>
              <a:t> </a:t>
            </a:r>
            <a:r>
              <a:rPr lang="tr-TR" dirty="0" err="1" smtClean="0"/>
              <a:t>dopamin</a:t>
            </a:r>
            <a:r>
              <a:rPr lang="tr-TR" dirty="0" smtClean="0"/>
              <a:t> </a:t>
            </a:r>
            <a:r>
              <a:rPr lang="tr-TR" dirty="0" err="1" smtClean="0"/>
              <a:t>salınımına</a:t>
            </a:r>
            <a:r>
              <a:rPr lang="tr-TR" dirty="0" smtClean="0"/>
              <a:t> yol açar. </a:t>
            </a:r>
          </a:p>
          <a:p>
            <a:endParaRPr lang="tr-TR" dirty="0" smtClean="0"/>
          </a:p>
          <a:p>
            <a:r>
              <a:rPr lang="tr-TR" dirty="0" smtClean="0"/>
              <a:t>Bu da bir “ödül” duygusu oluşturur.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5058" name="Picture 2" descr="C:\Users\User\Downloads\Yeni Bit Eşlem Resmi (2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43" y="548680"/>
            <a:ext cx="9154643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Nöroglia</a:t>
            </a:r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0" y="1484784"/>
          <a:ext cx="91440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err="1" smtClean="0"/>
                        <a:t>Glia</a:t>
                      </a:r>
                      <a:r>
                        <a:rPr lang="tr-TR" sz="2800" dirty="0" smtClean="0"/>
                        <a:t> Hücresi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Yerleşimi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smtClean="0"/>
                        <a:t>Görevi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err="1" smtClean="0"/>
                        <a:t>Oligodendrosit</a:t>
                      </a:r>
                      <a:endParaRPr lang="tr-T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MSS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err="1" smtClean="0"/>
                        <a:t>Miyelin</a:t>
                      </a:r>
                      <a:r>
                        <a:rPr lang="tr-TR" sz="2800" dirty="0" smtClean="0"/>
                        <a:t> sentezi</a:t>
                      </a:r>
                      <a:endParaRPr lang="tr-TR" sz="2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err="1" smtClean="0"/>
                        <a:t>Schwann</a:t>
                      </a:r>
                      <a:r>
                        <a:rPr lang="tr-TR" sz="2800" b="1" dirty="0" smtClean="0"/>
                        <a:t> hücresi</a:t>
                      </a:r>
                      <a:endParaRPr lang="tr-T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PSS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err="1" smtClean="0"/>
                        <a:t>Miyelin</a:t>
                      </a:r>
                      <a:r>
                        <a:rPr lang="tr-TR" sz="2800" dirty="0" smtClean="0"/>
                        <a:t> sentezi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err="1" smtClean="0"/>
                        <a:t>Astrosit</a:t>
                      </a:r>
                      <a:r>
                        <a:rPr lang="tr-TR" sz="2800" b="1" baseline="0" dirty="0" smtClean="0"/>
                        <a:t> </a:t>
                      </a:r>
                    </a:p>
                    <a:p>
                      <a:pPr algn="ctr"/>
                      <a:r>
                        <a:rPr lang="tr-TR" sz="2800" b="1" baseline="0" dirty="0" smtClean="0"/>
                        <a:t>(yıldız benzeri hücre)</a:t>
                      </a:r>
                      <a:endParaRPr lang="tr-T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MSS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Destek, tamir, kan-beyin bariyeri,</a:t>
                      </a:r>
                      <a:r>
                        <a:rPr lang="tr-TR" sz="2800" baseline="0" dirty="0" smtClean="0"/>
                        <a:t> </a:t>
                      </a:r>
                      <a:endParaRPr lang="tr-TR" sz="2800" dirty="0"/>
                    </a:p>
                  </a:txBody>
                  <a:tcPr/>
                </a:tc>
              </a:tr>
              <a:tr h="128417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err="1" smtClean="0"/>
                        <a:t>Epandim</a:t>
                      </a:r>
                      <a:r>
                        <a:rPr lang="tr-TR" sz="2800" b="1" dirty="0" smtClean="0"/>
                        <a:t> hücresi</a:t>
                      </a:r>
                      <a:endParaRPr lang="tr-T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MSS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Boşlukların kaplayan </a:t>
                      </a:r>
                      <a:r>
                        <a:rPr lang="tr-TR" sz="2800" dirty="0" err="1" smtClean="0"/>
                        <a:t>epitel</a:t>
                      </a:r>
                      <a:r>
                        <a:rPr lang="tr-TR" sz="2800" dirty="0" smtClean="0"/>
                        <a:t> hücreleri</a:t>
                      </a:r>
                      <a:endParaRPr lang="tr-TR" sz="2800" dirty="0"/>
                    </a:p>
                  </a:txBody>
                  <a:tcPr/>
                </a:tc>
              </a:tr>
              <a:tr h="138575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err="1" smtClean="0"/>
                        <a:t>Mikroglia</a:t>
                      </a:r>
                      <a:endParaRPr lang="tr-T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MSS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err="1" smtClean="0"/>
                        <a:t>Makrofaj</a:t>
                      </a:r>
                      <a:r>
                        <a:rPr lang="tr-TR" sz="2800" dirty="0" smtClean="0"/>
                        <a:t> aktivitesi</a:t>
                      </a:r>
                      <a:endParaRPr lang="tr-TR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nervous system classification ile ilgili görsel sonucu"/>
          <p:cNvPicPr>
            <a:picLocks noChangeAspect="1" noChangeArrowheads="1"/>
          </p:cNvPicPr>
          <p:nvPr/>
        </p:nvPicPr>
        <p:blipFill>
          <a:blip r:embed="rId2" cstate="print"/>
          <a:srcRect r="1372" b="4851"/>
          <a:stretch>
            <a:fillRect/>
          </a:stretch>
        </p:blipFill>
        <p:spPr bwMode="auto">
          <a:xfrm>
            <a:off x="838888" y="0"/>
            <a:ext cx="71894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Yapısal olarak sinir dokusu, 2 hücre tipi içerir: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Nöron (sinir hücresi)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Nöroglia</a:t>
            </a:r>
            <a:r>
              <a:rPr lang="tr-TR" dirty="0" smtClean="0"/>
              <a:t> (</a:t>
            </a:r>
            <a:r>
              <a:rPr lang="tr-TR" dirty="0" err="1" smtClean="0"/>
              <a:t>glial</a:t>
            </a:r>
            <a:r>
              <a:rPr lang="tr-TR" dirty="0" smtClean="0"/>
              <a:t> hücreler)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Nöronlar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Nöronların çoğu 3 bölümden oluşur:</a:t>
            </a:r>
          </a:p>
          <a:p>
            <a:endParaRPr lang="tr-TR" dirty="0" smtClean="0"/>
          </a:p>
          <a:p>
            <a:pPr lvl="1"/>
            <a:r>
              <a:rPr lang="tr-TR" dirty="0" err="1" smtClean="0"/>
              <a:t>Dendritler</a:t>
            </a:r>
            <a:r>
              <a:rPr lang="tr-TR" dirty="0" smtClean="0"/>
              <a:t>: Uyarıyı almak için özelleşmiş çok sayıda uzantı. </a:t>
            </a:r>
            <a:r>
              <a:rPr lang="tr-TR" dirty="0" err="1" smtClean="0"/>
              <a:t>Dendritlerin</a:t>
            </a:r>
            <a:r>
              <a:rPr lang="tr-TR" dirty="0" smtClean="0"/>
              <a:t> dallanması, diğer sinir hücrelerinden çok sayıda akson ucu alınabilmesini sağlar.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Hücre gövdesi (</a:t>
            </a:r>
            <a:r>
              <a:rPr lang="tr-TR" dirty="0" err="1" smtClean="0"/>
              <a:t>perikaryon</a:t>
            </a:r>
            <a:r>
              <a:rPr lang="tr-TR" dirty="0" smtClean="0"/>
              <a:t>; soma): Merkezi sinir sisteminde gri maddede; </a:t>
            </a:r>
            <a:r>
              <a:rPr lang="tr-TR" dirty="0" err="1" smtClean="0"/>
              <a:t>periferik</a:t>
            </a:r>
            <a:r>
              <a:rPr lang="tr-TR" dirty="0" smtClean="0"/>
              <a:t> sinir sisteminde ise </a:t>
            </a:r>
            <a:r>
              <a:rPr lang="tr-TR" dirty="0" err="1" smtClean="0"/>
              <a:t>ganglionlarda</a:t>
            </a:r>
            <a:r>
              <a:rPr lang="tr-TR" dirty="0" smtClean="0"/>
              <a:t> ve duyusal alanlarda bulunur.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Akson: Sinir </a:t>
            </a:r>
            <a:r>
              <a:rPr lang="tr-TR" dirty="0" err="1" smtClean="0"/>
              <a:t>impulsunu</a:t>
            </a:r>
            <a:r>
              <a:rPr lang="tr-TR" dirty="0" smtClean="0"/>
              <a:t> (uyartı) diğer hücrelere iletmek ve yaymak üzere özelleşmiş tek bir uzantı. </a:t>
            </a:r>
            <a:r>
              <a:rPr lang="tr-TR" dirty="0" err="1" smtClean="0"/>
              <a:t>Distal</a:t>
            </a:r>
            <a:r>
              <a:rPr lang="tr-TR" dirty="0" smtClean="0"/>
              <a:t> bölümü çoğunlukla dallanmıştır (terminal </a:t>
            </a:r>
            <a:r>
              <a:rPr lang="tr-TR" dirty="0" err="1" smtClean="0"/>
              <a:t>arborizasyon</a:t>
            </a:r>
            <a:r>
              <a:rPr lang="tr-TR" dirty="0" smtClean="0"/>
              <a:t>). Her bir dal, son düğmecik (terminal </a:t>
            </a:r>
            <a:r>
              <a:rPr lang="tr-TR" dirty="0" err="1" smtClean="0"/>
              <a:t>button</a:t>
            </a:r>
            <a:r>
              <a:rPr lang="tr-TR" dirty="0" smtClean="0"/>
              <a:t>) ile sonlanır. Akson uçlarında çok sayıda mitokondri bulunur.  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he neur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2981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Nöron Tipleri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Hücre gövdesinden çıkan uzantı sayısına göre, nöronlar 3 gruba ayrılabilir: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Unipolar</a:t>
            </a:r>
            <a:r>
              <a:rPr lang="tr-TR" dirty="0" smtClean="0"/>
              <a:t> (</a:t>
            </a:r>
            <a:r>
              <a:rPr lang="tr-TR" dirty="0" err="1" smtClean="0"/>
              <a:t>psödounipolar</a:t>
            </a:r>
            <a:r>
              <a:rPr lang="tr-TR" dirty="0" smtClean="0"/>
              <a:t>): Tek bir uzantıya sahiptir. </a:t>
            </a:r>
            <a:r>
              <a:rPr lang="tr-TR" dirty="0" err="1" smtClean="0"/>
              <a:t>Dendritlerce</a:t>
            </a:r>
            <a:r>
              <a:rPr lang="tr-TR" dirty="0" smtClean="0"/>
              <a:t> alınan uyarı, </a:t>
            </a:r>
            <a:r>
              <a:rPr lang="tr-TR" dirty="0" err="1" smtClean="0"/>
              <a:t>perikaryona</a:t>
            </a:r>
            <a:r>
              <a:rPr lang="tr-TR" dirty="0" smtClean="0"/>
              <a:t> uğramadan doğrudan aksona iletilir.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Bipolar</a:t>
            </a:r>
            <a:r>
              <a:rPr lang="tr-TR" dirty="0" smtClean="0"/>
              <a:t>: Bir </a:t>
            </a:r>
            <a:r>
              <a:rPr lang="tr-TR" dirty="0" err="1" smtClean="0"/>
              <a:t>dendrit</a:t>
            </a:r>
            <a:r>
              <a:rPr lang="tr-TR" dirty="0" smtClean="0"/>
              <a:t> ve bir akson olmak üzere iki uzantısı vardır.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Multipolar</a:t>
            </a:r>
            <a:r>
              <a:rPr lang="tr-TR" dirty="0" smtClean="0"/>
              <a:t>: İkiden fazla uzantısı vardır.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634</Words>
  <Application>Microsoft Office PowerPoint</Application>
  <PresentationFormat>Ekran Gösterisi (4:3)</PresentationFormat>
  <Paragraphs>124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Ofis Teması</vt:lpstr>
      <vt:lpstr>Sinir Dokusu Biyokimyası</vt:lpstr>
      <vt:lpstr>PowerPoint Sunusu</vt:lpstr>
      <vt:lpstr>PowerPoint Sunusu</vt:lpstr>
      <vt:lpstr>PowerPoint Sunusu</vt:lpstr>
      <vt:lpstr>PowerPoint Sunusu</vt:lpstr>
      <vt:lpstr>PowerPoint Sunusu</vt:lpstr>
      <vt:lpstr>Nöronlar</vt:lpstr>
      <vt:lpstr>PowerPoint Sunusu</vt:lpstr>
      <vt:lpstr>Nöron Tipleri</vt:lpstr>
      <vt:lpstr>PowerPoint Sunusu</vt:lpstr>
      <vt:lpstr>Aksonlarda Molekül Hareketi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Motor Protein Videoları</vt:lpstr>
      <vt:lpstr>Sinaptik İleti </vt:lpstr>
      <vt:lpstr>PowerPoint Sunusu</vt:lpstr>
      <vt:lpstr>PowerPoint Sunusu</vt:lpstr>
      <vt:lpstr>Sinaptik İleti</vt:lpstr>
      <vt:lpstr>PowerPoint Sunusu</vt:lpstr>
      <vt:lpstr>PowerPoint Sunusu</vt:lpstr>
      <vt:lpstr>Beyindeki Ödül Sistemi ve  Madde Bağımlılığı</vt:lpstr>
      <vt:lpstr>Sigaranın Bağımlılık Yapıcı Etkisi</vt:lpstr>
      <vt:lpstr>PowerPoint Sunusu</vt:lpstr>
      <vt:lpstr>PowerPoint Sunusu</vt:lpstr>
      <vt:lpstr>Nöroglia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Kıkırdak Biyokimyası</dc:title>
  <dc:creator>User</dc:creator>
  <cp:lastModifiedBy>fatih</cp:lastModifiedBy>
  <cp:revision>112</cp:revision>
  <dcterms:created xsi:type="dcterms:W3CDTF">2017-05-03T20:22:29Z</dcterms:created>
  <dcterms:modified xsi:type="dcterms:W3CDTF">2021-05-10T14:50:47Z</dcterms:modified>
</cp:coreProperties>
</file>