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99" r:id="rId5"/>
    <p:sldId id="302" r:id="rId6"/>
    <p:sldId id="301" r:id="rId7"/>
    <p:sldId id="320" r:id="rId8"/>
    <p:sldId id="465" r:id="rId9"/>
    <p:sldId id="295" r:id="rId10"/>
    <p:sldId id="300" r:id="rId11"/>
    <p:sldId id="296" r:id="rId12"/>
    <p:sldId id="297" r:id="rId13"/>
    <p:sldId id="259" r:id="rId14"/>
    <p:sldId id="260" r:id="rId15"/>
    <p:sldId id="267" r:id="rId16"/>
    <p:sldId id="558" r:id="rId17"/>
    <p:sldId id="469" r:id="rId18"/>
    <p:sldId id="467" r:id="rId19"/>
    <p:sldId id="468" r:id="rId20"/>
    <p:sldId id="470" r:id="rId21"/>
    <p:sldId id="264" r:id="rId22"/>
    <p:sldId id="265" r:id="rId23"/>
    <p:sldId id="284" r:id="rId24"/>
    <p:sldId id="276" r:id="rId25"/>
    <p:sldId id="277" r:id="rId26"/>
    <p:sldId id="279" r:id="rId27"/>
    <p:sldId id="281" r:id="rId28"/>
    <p:sldId id="473" r:id="rId29"/>
    <p:sldId id="519" r:id="rId30"/>
    <p:sldId id="561" r:id="rId31"/>
    <p:sldId id="278" r:id="rId32"/>
    <p:sldId id="562" r:id="rId33"/>
    <p:sldId id="577" r:id="rId34"/>
    <p:sldId id="578" r:id="rId35"/>
    <p:sldId id="579" r:id="rId36"/>
    <p:sldId id="586" r:id="rId37"/>
    <p:sldId id="580" r:id="rId38"/>
    <p:sldId id="581" r:id="rId39"/>
    <p:sldId id="583" r:id="rId40"/>
    <p:sldId id="582" r:id="rId41"/>
    <p:sldId id="585" r:id="rId42"/>
    <p:sldId id="584" r:id="rId43"/>
    <p:sldId id="498" r:id="rId44"/>
    <p:sldId id="499" r:id="rId45"/>
    <p:sldId id="522" r:id="rId46"/>
    <p:sldId id="523" r:id="rId47"/>
    <p:sldId id="536" r:id="rId48"/>
    <p:sldId id="526" r:id="rId49"/>
    <p:sldId id="527" r:id="rId50"/>
    <p:sldId id="533" r:id="rId51"/>
    <p:sldId id="587" r:id="rId52"/>
    <p:sldId id="502" r:id="rId53"/>
    <p:sldId id="589" r:id="rId54"/>
    <p:sldId id="588" r:id="rId55"/>
    <p:sldId id="503" r:id="rId56"/>
    <p:sldId id="543" r:id="rId57"/>
    <p:sldId id="542" r:id="rId58"/>
    <p:sldId id="591" r:id="rId59"/>
    <p:sldId id="312" r:id="rId60"/>
    <p:sldId id="314" r:id="rId61"/>
    <p:sldId id="592" r:id="rId62"/>
    <p:sldId id="593" r:id="rId63"/>
    <p:sldId id="318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FC332-ED09-43E4-A2D6-194BA4C578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BDF7E7-7AAE-40CB-A324-820D4409E8F6}">
      <dgm:prSet phldrT="[Metin]"/>
      <dgm:spPr/>
      <dgm:t>
        <a:bodyPr/>
        <a:lstStyle/>
        <a:p>
          <a:r>
            <a:rPr lang="tr-TR" dirty="0" smtClean="0"/>
            <a:t>Sinir Sistemi</a:t>
          </a:r>
          <a:endParaRPr lang="tr-TR" dirty="0"/>
        </a:p>
      </dgm:t>
    </dgm:pt>
    <dgm:pt modelId="{85373051-4A82-4B9E-AF0E-BE755F62CE28}" type="parTrans" cxnId="{020DC94C-EA02-441C-AB79-A319F521C760}">
      <dgm:prSet/>
      <dgm:spPr/>
      <dgm:t>
        <a:bodyPr/>
        <a:lstStyle/>
        <a:p>
          <a:endParaRPr lang="tr-TR"/>
        </a:p>
      </dgm:t>
    </dgm:pt>
    <dgm:pt modelId="{E9FA5941-C4F3-47EF-A1B3-D2E5E462DDE0}" type="sibTrans" cxnId="{020DC94C-EA02-441C-AB79-A319F521C760}">
      <dgm:prSet/>
      <dgm:spPr/>
      <dgm:t>
        <a:bodyPr/>
        <a:lstStyle/>
        <a:p>
          <a:endParaRPr lang="tr-TR"/>
        </a:p>
      </dgm:t>
    </dgm:pt>
    <dgm:pt modelId="{020EFB46-6151-4356-A54D-A324AE7385AB}" type="asst">
      <dgm:prSet phldrT="[Metin]" custT="1"/>
      <dgm:spPr/>
      <dgm:t>
        <a:bodyPr/>
        <a:lstStyle/>
        <a:p>
          <a:r>
            <a:rPr lang="tr-TR" sz="1800" dirty="0" smtClean="0"/>
            <a:t>Merkezi Sinir Sistemi</a:t>
          </a:r>
          <a:endParaRPr lang="tr-TR" sz="1800" dirty="0"/>
        </a:p>
      </dgm:t>
    </dgm:pt>
    <dgm:pt modelId="{F3DDB7CE-E654-4CBD-9C3B-EC62029C7110}" type="parTrans" cxnId="{31A1C72C-E94E-48E0-A566-C9181B20012B}">
      <dgm:prSet/>
      <dgm:spPr/>
      <dgm:t>
        <a:bodyPr/>
        <a:lstStyle/>
        <a:p>
          <a:endParaRPr lang="tr-TR"/>
        </a:p>
      </dgm:t>
    </dgm:pt>
    <dgm:pt modelId="{23231B65-2DF2-4E17-9666-45ABCB7B8517}" type="sibTrans" cxnId="{31A1C72C-E94E-48E0-A566-C9181B20012B}">
      <dgm:prSet/>
      <dgm:spPr/>
      <dgm:t>
        <a:bodyPr/>
        <a:lstStyle/>
        <a:p>
          <a:endParaRPr lang="tr-TR"/>
        </a:p>
      </dgm:t>
    </dgm:pt>
    <dgm:pt modelId="{706FC17D-7CBC-4BD9-8BC5-1E344AAF5C84}">
      <dgm:prSet phldrT="[Metin]" custT="1"/>
      <dgm:spPr/>
      <dgm:t>
        <a:bodyPr/>
        <a:lstStyle/>
        <a:p>
          <a:r>
            <a:rPr lang="tr-TR" sz="1800" dirty="0" err="1" smtClean="0"/>
            <a:t>Periferik</a:t>
          </a:r>
          <a:r>
            <a:rPr lang="tr-TR" sz="1800" dirty="0" smtClean="0"/>
            <a:t> Sinir Sistemi</a:t>
          </a:r>
          <a:endParaRPr lang="tr-TR" sz="1800" dirty="0"/>
        </a:p>
      </dgm:t>
    </dgm:pt>
    <dgm:pt modelId="{DD1E7594-5982-4841-ACD5-3B0CD5943763}" type="parTrans" cxnId="{6C8EF732-3CEF-4263-BD59-7790F1A2D5AD}">
      <dgm:prSet/>
      <dgm:spPr/>
      <dgm:t>
        <a:bodyPr/>
        <a:lstStyle/>
        <a:p>
          <a:endParaRPr lang="tr-TR"/>
        </a:p>
      </dgm:t>
    </dgm:pt>
    <dgm:pt modelId="{DC7B0422-9709-4003-B833-BB8E09828427}" type="sibTrans" cxnId="{6C8EF732-3CEF-4263-BD59-7790F1A2D5AD}">
      <dgm:prSet/>
      <dgm:spPr/>
      <dgm:t>
        <a:bodyPr/>
        <a:lstStyle/>
        <a:p>
          <a:endParaRPr lang="tr-TR"/>
        </a:p>
      </dgm:t>
    </dgm:pt>
    <dgm:pt modelId="{2DC7B8A4-315A-42BA-8D34-7ABD7054598E}">
      <dgm:prSet phldrT="[Metin]" custT="1"/>
      <dgm:spPr/>
      <dgm:t>
        <a:bodyPr/>
        <a:lstStyle/>
        <a:p>
          <a:r>
            <a:rPr lang="tr-TR" sz="1800" dirty="0" smtClean="0"/>
            <a:t>Duyusal (</a:t>
          </a:r>
          <a:r>
            <a:rPr lang="tr-TR" sz="1800" dirty="0" err="1" smtClean="0"/>
            <a:t>Afferent</a:t>
          </a:r>
          <a:r>
            <a:rPr lang="tr-TR" sz="1800" dirty="0" smtClean="0"/>
            <a:t>) Sinirler</a:t>
          </a:r>
          <a:endParaRPr lang="tr-TR" sz="1800" dirty="0"/>
        </a:p>
      </dgm:t>
    </dgm:pt>
    <dgm:pt modelId="{EFD27994-D4FC-4A04-A16C-3B4CA9892E72}" type="parTrans" cxnId="{5BBD4286-2CDA-4A9C-9E19-B1A94AD22B9C}">
      <dgm:prSet/>
      <dgm:spPr/>
      <dgm:t>
        <a:bodyPr/>
        <a:lstStyle/>
        <a:p>
          <a:endParaRPr lang="tr-TR"/>
        </a:p>
      </dgm:t>
    </dgm:pt>
    <dgm:pt modelId="{71CDF151-FAA1-4DF5-8771-8C3309E1A42A}" type="sibTrans" cxnId="{5BBD4286-2CDA-4A9C-9E19-B1A94AD22B9C}">
      <dgm:prSet/>
      <dgm:spPr/>
      <dgm:t>
        <a:bodyPr/>
        <a:lstStyle/>
        <a:p>
          <a:endParaRPr lang="tr-TR"/>
        </a:p>
      </dgm:t>
    </dgm:pt>
    <dgm:pt modelId="{6D67377B-480B-4C9D-B789-A80215D7C7AC}">
      <dgm:prSet phldrT="[Metin]" custT="1"/>
      <dgm:spPr/>
      <dgm:t>
        <a:bodyPr/>
        <a:lstStyle/>
        <a:p>
          <a:r>
            <a:rPr lang="tr-TR" sz="1800" dirty="0" smtClean="0"/>
            <a:t>Motor (</a:t>
          </a:r>
          <a:r>
            <a:rPr lang="tr-TR" sz="1800" dirty="0" err="1" smtClean="0"/>
            <a:t>Efferent</a:t>
          </a:r>
          <a:r>
            <a:rPr lang="tr-TR" sz="1800" dirty="0" smtClean="0"/>
            <a:t>) Sinirler</a:t>
          </a:r>
          <a:endParaRPr lang="tr-TR" sz="1800" dirty="0"/>
        </a:p>
      </dgm:t>
    </dgm:pt>
    <dgm:pt modelId="{E075CC00-8C70-4337-80F7-AA9944F04B0D}" type="parTrans" cxnId="{63B5803C-AA9C-4CD9-861F-31A3D627D8B8}">
      <dgm:prSet/>
      <dgm:spPr/>
      <dgm:t>
        <a:bodyPr/>
        <a:lstStyle/>
        <a:p>
          <a:endParaRPr lang="tr-TR"/>
        </a:p>
      </dgm:t>
    </dgm:pt>
    <dgm:pt modelId="{16EDD48C-4ABC-448F-A275-F1E301EBBBF3}" type="sibTrans" cxnId="{63B5803C-AA9C-4CD9-861F-31A3D627D8B8}">
      <dgm:prSet/>
      <dgm:spPr/>
      <dgm:t>
        <a:bodyPr/>
        <a:lstStyle/>
        <a:p>
          <a:endParaRPr lang="tr-TR"/>
        </a:p>
      </dgm:t>
    </dgm:pt>
    <dgm:pt modelId="{61300A96-981E-4F07-A77E-5D5145EB519E}" type="asst">
      <dgm:prSet phldrT="[Metin]" custT="1"/>
      <dgm:spPr/>
      <dgm:t>
        <a:bodyPr/>
        <a:lstStyle/>
        <a:p>
          <a:r>
            <a:rPr lang="tr-TR" sz="1800" dirty="0" smtClean="0"/>
            <a:t>Beyin</a:t>
          </a:r>
          <a:endParaRPr lang="tr-TR" sz="1800" dirty="0"/>
        </a:p>
      </dgm:t>
    </dgm:pt>
    <dgm:pt modelId="{F50B6A8E-CAD2-41B0-960B-879B7D07409D}" type="parTrans" cxnId="{6DFE984A-1E0C-487D-B0A7-64288A82CC11}">
      <dgm:prSet/>
      <dgm:spPr/>
      <dgm:t>
        <a:bodyPr/>
        <a:lstStyle/>
        <a:p>
          <a:endParaRPr lang="tr-TR"/>
        </a:p>
      </dgm:t>
    </dgm:pt>
    <dgm:pt modelId="{6276F0D6-3494-4222-B54B-11F8560B30C1}" type="sibTrans" cxnId="{6DFE984A-1E0C-487D-B0A7-64288A82CC11}">
      <dgm:prSet/>
      <dgm:spPr/>
      <dgm:t>
        <a:bodyPr/>
        <a:lstStyle/>
        <a:p>
          <a:endParaRPr lang="tr-TR"/>
        </a:p>
      </dgm:t>
    </dgm:pt>
    <dgm:pt modelId="{C3A13560-EBCB-4845-AB70-E309D93D2648}" type="asst">
      <dgm:prSet phldrT="[Metin]" custT="1"/>
      <dgm:spPr/>
      <dgm:t>
        <a:bodyPr/>
        <a:lstStyle/>
        <a:p>
          <a:r>
            <a:rPr lang="tr-TR" sz="1800" dirty="0" smtClean="0"/>
            <a:t>Omurilik</a:t>
          </a:r>
          <a:endParaRPr lang="tr-TR" sz="1800" dirty="0"/>
        </a:p>
      </dgm:t>
    </dgm:pt>
    <dgm:pt modelId="{CA252FF6-CD23-44BB-BAA7-32772208E470}" type="parTrans" cxnId="{755D2CC3-E8B4-4CB6-9890-81EB07BF7A8A}">
      <dgm:prSet/>
      <dgm:spPr/>
      <dgm:t>
        <a:bodyPr/>
        <a:lstStyle/>
        <a:p>
          <a:endParaRPr lang="tr-TR"/>
        </a:p>
      </dgm:t>
    </dgm:pt>
    <dgm:pt modelId="{1F87E634-720F-46C8-8AF0-0D8168633CA2}" type="sibTrans" cxnId="{755D2CC3-E8B4-4CB6-9890-81EB07BF7A8A}">
      <dgm:prSet/>
      <dgm:spPr/>
      <dgm:t>
        <a:bodyPr/>
        <a:lstStyle/>
        <a:p>
          <a:endParaRPr lang="tr-TR"/>
        </a:p>
      </dgm:t>
    </dgm:pt>
    <dgm:pt modelId="{857BE828-93EF-49E3-AD4A-EC1829DD767A}">
      <dgm:prSet phldrT="[Metin]" custT="1"/>
      <dgm:spPr/>
      <dgm:t>
        <a:bodyPr/>
        <a:lstStyle/>
        <a:p>
          <a:r>
            <a:rPr lang="tr-TR" sz="1800" dirty="0" smtClean="0"/>
            <a:t>Somatik (İstemli)</a:t>
          </a:r>
          <a:endParaRPr lang="tr-TR" sz="1800" dirty="0"/>
        </a:p>
      </dgm:t>
    </dgm:pt>
    <dgm:pt modelId="{6925D16B-2E0D-40C6-AEC2-E30CBBDBC165}" type="parTrans" cxnId="{BB9EF22E-A46A-494A-A15F-007148755B13}">
      <dgm:prSet/>
      <dgm:spPr/>
    </dgm:pt>
    <dgm:pt modelId="{EFEF67A9-EA0E-482E-9111-3F8D23B995BC}" type="sibTrans" cxnId="{BB9EF22E-A46A-494A-A15F-007148755B13}">
      <dgm:prSet/>
      <dgm:spPr/>
    </dgm:pt>
    <dgm:pt modelId="{524540D9-19C3-48C0-AFB7-96550C94BFA5}">
      <dgm:prSet phldrT="[Metin]" custT="1"/>
      <dgm:spPr/>
      <dgm:t>
        <a:bodyPr/>
        <a:lstStyle/>
        <a:p>
          <a:r>
            <a:rPr lang="tr-TR" sz="1800" dirty="0" smtClean="0"/>
            <a:t>Otonom (İstemsiz)</a:t>
          </a:r>
          <a:endParaRPr lang="tr-TR" sz="1800" dirty="0"/>
        </a:p>
      </dgm:t>
    </dgm:pt>
    <dgm:pt modelId="{4458DB0D-D586-454A-8DA9-74D16285EEA2}" type="parTrans" cxnId="{9F34CD7E-F7B3-404A-B66A-F6725F51BA0D}">
      <dgm:prSet/>
      <dgm:spPr/>
    </dgm:pt>
    <dgm:pt modelId="{80F4B61D-1836-4DAC-9C4D-BB75B28F6217}" type="sibTrans" cxnId="{9F34CD7E-F7B3-404A-B66A-F6725F51BA0D}">
      <dgm:prSet/>
      <dgm:spPr/>
    </dgm:pt>
    <dgm:pt modelId="{DE0F181A-B809-4149-8B51-7C1A2634A6FD}">
      <dgm:prSet phldrT="[Metin]" custT="1"/>
      <dgm:spPr/>
      <dgm:t>
        <a:bodyPr/>
        <a:lstStyle/>
        <a:p>
          <a:r>
            <a:rPr lang="tr-TR" sz="1800" dirty="0" smtClean="0"/>
            <a:t>Sempatik</a:t>
          </a:r>
          <a:endParaRPr lang="tr-TR" sz="1800" dirty="0"/>
        </a:p>
      </dgm:t>
    </dgm:pt>
    <dgm:pt modelId="{C3DCEEB4-0793-46B9-9726-661D8A9B49DC}" type="parTrans" cxnId="{46D93E61-E4C9-478B-9A01-7DC26BFABF45}">
      <dgm:prSet/>
      <dgm:spPr/>
    </dgm:pt>
    <dgm:pt modelId="{398CF01C-C1EF-42F9-A38C-83AF3F54C9F0}" type="sibTrans" cxnId="{46D93E61-E4C9-478B-9A01-7DC26BFABF45}">
      <dgm:prSet/>
      <dgm:spPr/>
    </dgm:pt>
    <dgm:pt modelId="{2C0E1C3C-DF33-4E70-82D4-C04C13DF76E5}">
      <dgm:prSet phldrT="[Metin]" custT="1"/>
      <dgm:spPr/>
      <dgm:t>
        <a:bodyPr/>
        <a:lstStyle/>
        <a:p>
          <a:r>
            <a:rPr lang="tr-TR" sz="1800" dirty="0" smtClean="0"/>
            <a:t>Parasempatik</a:t>
          </a:r>
          <a:endParaRPr lang="tr-TR" sz="1800" dirty="0"/>
        </a:p>
      </dgm:t>
    </dgm:pt>
    <dgm:pt modelId="{92371735-3755-4C61-A115-A6387BA16E50}" type="parTrans" cxnId="{95DCDB0A-FD8D-4A3F-BA90-478089282740}">
      <dgm:prSet/>
      <dgm:spPr/>
    </dgm:pt>
    <dgm:pt modelId="{81EFA433-EAC9-48D9-A374-8A066ECCF9A8}" type="sibTrans" cxnId="{95DCDB0A-FD8D-4A3F-BA90-478089282740}">
      <dgm:prSet/>
      <dgm:spPr/>
    </dgm:pt>
    <dgm:pt modelId="{7A7E0A9F-ACF2-41C9-905F-F75421120821}" type="pres">
      <dgm:prSet presAssocID="{D6AFC332-ED09-43E4-A2D6-194BA4C578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FBEC0E6-9057-4B98-AB79-43879112575E}" type="pres">
      <dgm:prSet presAssocID="{B7BDF7E7-7AAE-40CB-A324-820D4409E8F6}" presName="hierRoot1" presStyleCnt="0"/>
      <dgm:spPr/>
    </dgm:pt>
    <dgm:pt modelId="{FE1BAC30-9540-4649-AB07-D99508DCBC03}" type="pres">
      <dgm:prSet presAssocID="{B7BDF7E7-7AAE-40CB-A324-820D4409E8F6}" presName="composite" presStyleCnt="0"/>
      <dgm:spPr/>
    </dgm:pt>
    <dgm:pt modelId="{FF14AD63-0A2A-4634-98D8-6AAD15043B2B}" type="pres">
      <dgm:prSet presAssocID="{B7BDF7E7-7AAE-40CB-A324-820D4409E8F6}" presName="background" presStyleLbl="node0" presStyleIdx="0" presStyleCnt="1"/>
      <dgm:spPr/>
    </dgm:pt>
    <dgm:pt modelId="{AEA99847-34ED-47BE-ADFC-5721B40DE0F9}" type="pres">
      <dgm:prSet presAssocID="{B7BDF7E7-7AAE-40CB-A324-820D4409E8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450A1E-AF33-4B89-8BD6-1A0FD3262938}" type="pres">
      <dgm:prSet presAssocID="{B7BDF7E7-7AAE-40CB-A324-820D4409E8F6}" presName="hierChild2" presStyleCnt="0"/>
      <dgm:spPr/>
    </dgm:pt>
    <dgm:pt modelId="{E95BA777-CF79-4723-992C-8F0E5E95A84F}" type="pres">
      <dgm:prSet presAssocID="{F3DDB7CE-E654-4CBD-9C3B-EC62029C7110}" presName="Name10" presStyleLbl="parChTrans1D2" presStyleIdx="0" presStyleCnt="2"/>
      <dgm:spPr/>
      <dgm:t>
        <a:bodyPr/>
        <a:lstStyle/>
        <a:p>
          <a:endParaRPr lang="tr-TR"/>
        </a:p>
      </dgm:t>
    </dgm:pt>
    <dgm:pt modelId="{B01977DD-1D8F-4248-866C-BF140AC0447E}" type="pres">
      <dgm:prSet presAssocID="{020EFB46-6151-4356-A54D-A324AE7385AB}" presName="hierRoot2" presStyleCnt="0"/>
      <dgm:spPr/>
    </dgm:pt>
    <dgm:pt modelId="{3E9F0D0A-CE3F-486B-A634-0D438E99759D}" type="pres">
      <dgm:prSet presAssocID="{020EFB46-6151-4356-A54D-A324AE7385AB}" presName="composite2" presStyleCnt="0"/>
      <dgm:spPr/>
    </dgm:pt>
    <dgm:pt modelId="{885F2B15-FF4E-4175-80C8-5B7B02023EDF}" type="pres">
      <dgm:prSet presAssocID="{020EFB46-6151-4356-A54D-A324AE7385AB}" presName="background2" presStyleLbl="asst1" presStyleIdx="0" presStyleCnt="3"/>
      <dgm:spPr/>
    </dgm:pt>
    <dgm:pt modelId="{70BED8C5-13CF-40A3-AE64-7EDF772B881F}" type="pres">
      <dgm:prSet presAssocID="{020EFB46-6151-4356-A54D-A324AE7385A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64062B-5CF8-4F4B-ADB1-14E535C0FB9C}" type="pres">
      <dgm:prSet presAssocID="{020EFB46-6151-4356-A54D-A324AE7385AB}" presName="hierChild3" presStyleCnt="0"/>
      <dgm:spPr/>
    </dgm:pt>
    <dgm:pt modelId="{13C184F7-7FDD-4747-A12D-3D856EFC2E39}" type="pres">
      <dgm:prSet presAssocID="{F50B6A8E-CAD2-41B0-960B-879B7D07409D}" presName="Name17" presStyleLbl="parChTrans1D3" presStyleIdx="0" presStyleCnt="4"/>
      <dgm:spPr/>
      <dgm:t>
        <a:bodyPr/>
        <a:lstStyle/>
        <a:p>
          <a:endParaRPr lang="tr-TR"/>
        </a:p>
      </dgm:t>
    </dgm:pt>
    <dgm:pt modelId="{CAABCD45-6ED5-43D6-87D5-23189FCF3D17}" type="pres">
      <dgm:prSet presAssocID="{61300A96-981E-4F07-A77E-5D5145EB519E}" presName="hierRoot3" presStyleCnt="0"/>
      <dgm:spPr/>
    </dgm:pt>
    <dgm:pt modelId="{038AD428-B590-43FA-A8CF-17C4B6780B12}" type="pres">
      <dgm:prSet presAssocID="{61300A96-981E-4F07-A77E-5D5145EB519E}" presName="composite3" presStyleCnt="0"/>
      <dgm:spPr/>
    </dgm:pt>
    <dgm:pt modelId="{7B967FD7-DFA1-4432-8ADE-3CBCD4254861}" type="pres">
      <dgm:prSet presAssocID="{61300A96-981E-4F07-A77E-5D5145EB519E}" presName="background3" presStyleLbl="asst1" presStyleIdx="1" presStyleCnt="3"/>
      <dgm:spPr/>
    </dgm:pt>
    <dgm:pt modelId="{4D8CBBDA-52A1-4FD8-B189-64E74055C797}" type="pres">
      <dgm:prSet presAssocID="{61300A96-981E-4F07-A77E-5D5145EB519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A2041E-E9C8-4D5E-ADED-5CA0DCBB6944}" type="pres">
      <dgm:prSet presAssocID="{61300A96-981E-4F07-A77E-5D5145EB519E}" presName="hierChild4" presStyleCnt="0"/>
      <dgm:spPr/>
    </dgm:pt>
    <dgm:pt modelId="{46E52A20-10E2-4EDC-BCA1-908F1758D2D3}" type="pres">
      <dgm:prSet presAssocID="{CA252FF6-CD23-44BB-BAA7-32772208E470}" presName="Name17" presStyleLbl="parChTrans1D3" presStyleIdx="1" presStyleCnt="4"/>
      <dgm:spPr/>
      <dgm:t>
        <a:bodyPr/>
        <a:lstStyle/>
        <a:p>
          <a:endParaRPr lang="tr-TR"/>
        </a:p>
      </dgm:t>
    </dgm:pt>
    <dgm:pt modelId="{C1661F57-4D3B-4355-843E-80ECE4516858}" type="pres">
      <dgm:prSet presAssocID="{C3A13560-EBCB-4845-AB70-E309D93D2648}" presName="hierRoot3" presStyleCnt="0"/>
      <dgm:spPr/>
    </dgm:pt>
    <dgm:pt modelId="{26C7C7CD-8B45-4DF2-88D8-F2C5ECDFE472}" type="pres">
      <dgm:prSet presAssocID="{C3A13560-EBCB-4845-AB70-E309D93D2648}" presName="composite3" presStyleCnt="0"/>
      <dgm:spPr/>
    </dgm:pt>
    <dgm:pt modelId="{80C694CC-030A-42B6-B7BE-877659F7F127}" type="pres">
      <dgm:prSet presAssocID="{C3A13560-EBCB-4845-AB70-E309D93D2648}" presName="background3" presStyleLbl="asst1" presStyleIdx="2" presStyleCnt="3"/>
      <dgm:spPr/>
    </dgm:pt>
    <dgm:pt modelId="{18C657A5-0CDE-4586-A1E5-D05DB9C44031}" type="pres">
      <dgm:prSet presAssocID="{C3A13560-EBCB-4845-AB70-E309D93D264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41C6EC-370B-495A-8ADE-26157A0ED0F3}" type="pres">
      <dgm:prSet presAssocID="{C3A13560-EBCB-4845-AB70-E309D93D2648}" presName="hierChild4" presStyleCnt="0"/>
      <dgm:spPr/>
    </dgm:pt>
    <dgm:pt modelId="{AF50A78A-119C-464C-8C0D-6F3F886848AA}" type="pres">
      <dgm:prSet presAssocID="{DD1E7594-5982-4841-ACD5-3B0CD5943763}" presName="Name10" presStyleLbl="parChTrans1D2" presStyleIdx="1" presStyleCnt="2"/>
      <dgm:spPr/>
      <dgm:t>
        <a:bodyPr/>
        <a:lstStyle/>
        <a:p>
          <a:endParaRPr lang="tr-TR"/>
        </a:p>
      </dgm:t>
    </dgm:pt>
    <dgm:pt modelId="{06BD0868-49BB-429A-A05B-9F104D406CF0}" type="pres">
      <dgm:prSet presAssocID="{706FC17D-7CBC-4BD9-8BC5-1E344AAF5C84}" presName="hierRoot2" presStyleCnt="0"/>
      <dgm:spPr/>
    </dgm:pt>
    <dgm:pt modelId="{0B5BB41D-3239-4164-8109-4AE6A8ACB6DE}" type="pres">
      <dgm:prSet presAssocID="{706FC17D-7CBC-4BD9-8BC5-1E344AAF5C84}" presName="composite2" presStyleCnt="0"/>
      <dgm:spPr/>
    </dgm:pt>
    <dgm:pt modelId="{146099E6-89FA-4802-A830-FD2FAEA05374}" type="pres">
      <dgm:prSet presAssocID="{706FC17D-7CBC-4BD9-8BC5-1E344AAF5C84}" presName="background2" presStyleLbl="node2" presStyleIdx="0" presStyleCnt="1"/>
      <dgm:spPr/>
    </dgm:pt>
    <dgm:pt modelId="{1185485A-2F9A-4179-9833-B2AFC0DF8A2B}" type="pres">
      <dgm:prSet presAssocID="{706FC17D-7CBC-4BD9-8BC5-1E344AAF5C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9B8E53-19C0-4338-A190-0E2AD42BC298}" type="pres">
      <dgm:prSet presAssocID="{706FC17D-7CBC-4BD9-8BC5-1E344AAF5C84}" presName="hierChild3" presStyleCnt="0"/>
      <dgm:spPr/>
    </dgm:pt>
    <dgm:pt modelId="{54D3BA35-FA96-4E85-9A22-ACF769069EDA}" type="pres">
      <dgm:prSet presAssocID="{EFD27994-D4FC-4A04-A16C-3B4CA9892E72}" presName="Name17" presStyleLbl="parChTrans1D3" presStyleIdx="2" presStyleCnt="4"/>
      <dgm:spPr/>
      <dgm:t>
        <a:bodyPr/>
        <a:lstStyle/>
        <a:p>
          <a:endParaRPr lang="tr-TR"/>
        </a:p>
      </dgm:t>
    </dgm:pt>
    <dgm:pt modelId="{D67F1082-20D9-48FF-932E-92155581DB30}" type="pres">
      <dgm:prSet presAssocID="{2DC7B8A4-315A-42BA-8D34-7ABD7054598E}" presName="hierRoot3" presStyleCnt="0"/>
      <dgm:spPr/>
    </dgm:pt>
    <dgm:pt modelId="{BE9F26D0-F8BF-48C7-A450-084765C653D3}" type="pres">
      <dgm:prSet presAssocID="{2DC7B8A4-315A-42BA-8D34-7ABD7054598E}" presName="composite3" presStyleCnt="0"/>
      <dgm:spPr/>
    </dgm:pt>
    <dgm:pt modelId="{7668B143-C95D-4BCB-A449-3D670717FD5D}" type="pres">
      <dgm:prSet presAssocID="{2DC7B8A4-315A-42BA-8D34-7ABD7054598E}" presName="background3" presStyleLbl="node3" presStyleIdx="0" presStyleCnt="2"/>
      <dgm:spPr/>
    </dgm:pt>
    <dgm:pt modelId="{20DF1025-CC15-4C18-8DE6-1E71B5497B81}" type="pres">
      <dgm:prSet presAssocID="{2DC7B8A4-315A-42BA-8D34-7ABD7054598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667B37-15B8-4001-876B-F3A2BC40D625}" type="pres">
      <dgm:prSet presAssocID="{2DC7B8A4-315A-42BA-8D34-7ABD7054598E}" presName="hierChild4" presStyleCnt="0"/>
      <dgm:spPr/>
    </dgm:pt>
    <dgm:pt modelId="{BD9284BD-78E9-4D72-8F1D-0C7C4E1037D1}" type="pres">
      <dgm:prSet presAssocID="{E075CC00-8C70-4337-80F7-AA9944F04B0D}" presName="Name17" presStyleLbl="parChTrans1D3" presStyleIdx="3" presStyleCnt="4"/>
      <dgm:spPr/>
      <dgm:t>
        <a:bodyPr/>
        <a:lstStyle/>
        <a:p>
          <a:endParaRPr lang="tr-TR"/>
        </a:p>
      </dgm:t>
    </dgm:pt>
    <dgm:pt modelId="{A0DC158A-18C6-49DC-9CF4-31B67BBBF298}" type="pres">
      <dgm:prSet presAssocID="{6D67377B-480B-4C9D-B789-A80215D7C7AC}" presName="hierRoot3" presStyleCnt="0"/>
      <dgm:spPr/>
    </dgm:pt>
    <dgm:pt modelId="{ADCE3947-C08B-41A3-8A7B-0424BF8162CC}" type="pres">
      <dgm:prSet presAssocID="{6D67377B-480B-4C9D-B789-A80215D7C7AC}" presName="composite3" presStyleCnt="0"/>
      <dgm:spPr/>
    </dgm:pt>
    <dgm:pt modelId="{EED821E3-38A4-4D1E-BAD4-56C0111039CC}" type="pres">
      <dgm:prSet presAssocID="{6D67377B-480B-4C9D-B789-A80215D7C7AC}" presName="background3" presStyleLbl="node3" presStyleIdx="1" presStyleCnt="2"/>
      <dgm:spPr/>
    </dgm:pt>
    <dgm:pt modelId="{11BB1F1D-A9FE-43A9-9FF2-1E530D31A5A7}" type="pres">
      <dgm:prSet presAssocID="{6D67377B-480B-4C9D-B789-A80215D7C7A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C60F44-D53C-43D2-856F-D9053AF48B54}" type="pres">
      <dgm:prSet presAssocID="{6D67377B-480B-4C9D-B789-A80215D7C7AC}" presName="hierChild4" presStyleCnt="0"/>
      <dgm:spPr/>
    </dgm:pt>
    <dgm:pt modelId="{9E592ECE-5CEA-4244-B84E-BABAEE6E245E}" type="pres">
      <dgm:prSet presAssocID="{6925D16B-2E0D-40C6-AEC2-E30CBBDBC165}" presName="Name23" presStyleLbl="parChTrans1D4" presStyleIdx="0" presStyleCnt="4"/>
      <dgm:spPr/>
    </dgm:pt>
    <dgm:pt modelId="{76BC3664-8BF0-4186-8A52-910B7616A932}" type="pres">
      <dgm:prSet presAssocID="{857BE828-93EF-49E3-AD4A-EC1829DD767A}" presName="hierRoot4" presStyleCnt="0"/>
      <dgm:spPr/>
    </dgm:pt>
    <dgm:pt modelId="{D4C759C2-B6D6-4FE7-BDE3-4B3866AF1D53}" type="pres">
      <dgm:prSet presAssocID="{857BE828-93EF-49E3-AD4A-EC1829DD767A}" presName="composite4" presStyleCnt="0"/>
      <dgm:spPr/>
    </dgm:pt>
    <dgm:pt modelId="{7F01F3AA-FCB0-4160-A829-7362F10B9592}" type="pres">
      <dgm:prSet presAssocID="{857BE828-93EF-49E3-AD4A-EC1829DD767A}" presName="background4" presStyleLbl="node4" presStyleIdx="0" presStyleCnt="4"/>
      <dgm:spPr/>
    </dgm:pt>
    <dgm:pt modelId="{553B37B6-FD98-4100-B8AD-98A7635A4E79}" type="pres">
      <dgm:prSet presAssocID="{857BE828-93EF-49E3-AD4A-EC1829DD767A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CFC42F-AEAE-4BA1-B417-4AF11B36D3EC}" type="pres">
      <dgm:prSet presAssocID="{857BE828-93EF-49E3-AD4A-EC1829DD767A}" presName="hierChild5" presStyleCnt="0"/>
      <dgm:spPr/>
    </dgm:pt>
    <dgm:pt modelId="{C6ECF734-0067-4D44-AC7B-C29C1E2E392A}" type="pres">
      <dgm:prSet presAssocID="{4458DB0D-D586-454A-8DA9-74D16285EEA2}" presName="Name23" presStyleLbl="parChTrans1D4" presStyleIdx="1" presStyleCnt="4"/>
      <dgm:spPr/>
    </dgm:pt>
    <dgm:pt modelId="{1A7B4E94-39BC-4C16-A4F1-F68FCA313B92}" type="pres">
      <dgm:prSet presAssocID="{524540D9-19C3-48C0-AFB7-96550C94BFA5}" presName="hierRoot4" presStyleCnt="0"/>
      <dgm:spPr/>
    </dgm:pt>
    <dgm:pt modelId="{E2186CDE-5A0A-4A08-BDC1-83145E408678}" type="pres">
      <dgm:prSet presAssocID="{524540D9-19C3-48C0-AFB7-96550C94BFA5}" presName="composite4" presStyleCnt="0"/>
      <dgm:spPr/>
    </dgm:pt>
    <dgm:pt modelId="{D623F956-3845-4F44-83D7-E611DCFF7489}" type="pres">
      <dgm:prSet presAssocID="{524540D9-19C3-48C0-AFB7-96550C94BFA5}" presName="background4" presStyleLbl="node4" presStyleIdx="1" presStyleCnt="4"/>
      <dgm:spPr/>
    </dgm:pt>
    <dgm:pt modelId="{18AD3721-7DA3-441A-A014-FCB7ED417EBB}" type="pres">
      <dgm:prSet presAssocID="{524540D9-19C3-48C0-AFB7-96550C94BFA5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CE6611-AA04-4566-86BF-2AF3887F4F8E}" type="pres">
      <dgm:prSet presAssocID="{524540D9-19C3-48C0-AFB7-96550C94BFA5}" presName="hierChild5" presStyleCnt="0"/>
      <dgm:spPr/>
    </dgm:pt>
    <dgm:pt modelId="{D81573ED-FB53-480C-B414-460765EC45A2}" type="pres">
      <dgm:prSet presAssocID="{C3DCEEB4-0793-46B9-9726-661D8A9B49DC}" presName="Name23" presStyleLbl="parChTrans1D4" presStyleIdx="2" presStyleCnt="4"/>
      <dgm:spPr/>
    </dgm:pt>
    <dgm:pt modelId="{F0681346-B172-4B38-AE9F-403326E5AECB}" type="pres">
      <dgm:prSet presAssocID="{DE0F181A-B809-4149-8B51-7C1A2634A6FD}" presName="hierRoot4" presStyleCnt="0"/>
      <dgm:spPr/>
    </dgm:pt>
    <dgm:pt modelId="{2986D7D2-8C8B-4B5F-80B7-442F1FC3FF16}" type="pres">
      <dgm:prSet presAssocID="{DE0F181A-B809-4149-8B51-7C1A2634A6FD}" presName="composite4" presStyleCnt="0"/>
      <dgm:spPr/>
    </dgm:pt>
    <dgm:pt modelId="{257C20F9-E259-4513-89D0-E5108EA6BF15}" type="pres">
      <dgm:prSet presAssocID="{DE0F181A-B809-4149-8B51-7C1A2634A6FD}" presName="background4" presStyleLbl="node4" presStyleIdx="2" presStyleCnt="4"/>
      <dgm:spPr/>
    </dgm:pt>
    <dgm:pt modelId="{9451DF95-CE0F-42D0-AFE3-0175AFCFB436}" type="pres">
      <dgm:prSet presAssocID="{DE0F181A-B809-4149-8B51-7C1A2634A6FD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8639F3-449D-4AFB-A1C3-D5F3A0E192D5}" type="pres">
      <dgm:prSet presAssocID="{DE0F181A-B809-4149-8B51-7C1A2634A6FD}" presName="hierChild5" presStyleCnt="0"/>
      <dgm:spPr/>
    </dgm:pt>
    <dgm:pt modelId="{731304AB-999B-4F1A-9A77-FB6FBF45ACF6}" type="pres">
      <dgm:prSet presAssocID="{92371735-3755-4C61-A115-A6387BA16E50}" presName="Name23" presStyleLbl="parChTrans1D4" presStyleIdx="3" presStyleCnt="4"/>
      <dgm:spPr/>
    </dgm:pt>
    <dgm:pt modelId="{4D9F4195-26CF-48DA-ACC6-A34E2F2F9B83}" type="pres">
      <dgm:prSet presAssocID="{2C0E1C3C-DF33-4E70-82D4-C04C13DF76E5}" presName="hierRoot4" presStyleCnt="0"/>
      <dgm:spPr/>
    </dgm:pt>
    <dgm:pt modelId="{7CCE682E-8028-4E15-855B-BBCF12C4640A}" type="pres">
      <dgm:prSet presAssocID="{2C0E1C3C-DF33-4E70-82D4-C04C13DF76E5}" presName="composite4" presStyleCnt="0"/>
      <dgm:spPr/>
    </dgm:pt>
    <dgm:pt modelId="{EF6B94E0-BE1E-4279-8875-3178AD6B7FAB}" type="pres">
      <dgm:prSet presAssocID="{2C0E1C3C-DF33-4E70-82D4-C04C13DF76E5}" presName="background4" presStyleLbl="node4" presStyleIdx="3" presStyleCnt="4"/>
      <dgm:spPr/>
    </dgm:pt>
    <dgm:pt modelId="{4B46F1B6-1248-4F35-A70D-3DDA4FE51908}" type="pres">
      <dgm:prSet presAssocID="{2C0E1C3C-DF33-4E70-82D4-C04C13DF76E5}" presName="text4" presStyleLbl="fgAcc4" presStyleIdx="3" presStyleCnt="4" custScaleX="1321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062D41-2DCA-4627-B4E8-7862DFAA3562}" type="pres">
      <dgm:prSet presAssocID="{2C0E1C3C-DF33-4E70-82D4-C04C13DF76E5}" presName="hierChild5" presStyleCnt="0"/>
      <dgm:spPr/>
    </dgm:pt>
  </dgm:ptLst>
  <dgm:cxnLst>
    <dgm:cxn modelId="{60E3B0B6-C341-4D28-9233-1F583B8EC165}" type="presOf" srcId="{524540D9-19C3-48C0-AFB7-96550C94BFA5}" destId="{18AD3721-7DA3-441A-A014-FCB7ED417EBB}" srcOrd="0" destOrd="0" presId="urn:microsoft.com/office/officeart/2005/8/layout/hierarchy1"/>
    <dgm:cxn modelId="{934A66BB-31A1-4861-9358-A6B1AECE7842}" type="presOf" srcId="{E075CC00-8C70-4337-80F7-AA9944F04B0D}" destId="{BD9284BD-78E9-4D72-8F1D-0C7C4E1037D1}" srcOrd="0" destOrd="0" presId="urn:microsoft.com/office/officeart/2005/8/layout/hierarchy1"/>
    <dgm:cxn modelId="{BC7AC346-031E-40D5-835D-4EF92194EC7C}" type="presOf" srcId="{706FC17D-7CBC-4BD9-8BC5-1E344AAF5C84}" destId="{1185485A-2F9A-4179-9833-B2AFC0DF8A2B}" srcOrd="0" destOrd="0" presId="urn:microsoft.com/office/officeart/2005/8/layout/hierarchy1"/>
    <dgm:cxn modelId="{8C574612-E909-4EA3-AD21-A2C06EA00120}" type="presOf" srcId="{DE0F181A-B809-4149-8B51-7C1A2634A6FD}" destId="{9451DF95-CE0F-42D0-AFE3-0175AFCFB436}" srcOrd="0" destOrd="0" presId="urn:microsoft.com/office/officeart/2005/8/layout/hierarchy1"/>
    <dgm:cxn modelId="{65F0A30D-EF56-4D08-A27F-92D82237EBDD}" type="presOf" srcId="{F50B6A8E-CAD2-41B0-960B-879B7D07409D}" destId="{13C184F7-7FDD-4747-A12D-3D856EFC2E39}" srcOrd="0" destOrd="0" presId="urn:microsoft.com/office/officeart/2005/8/layout/hierarchy1"/>
    <dgm:cxn modelId="{5989F586-77A0-4A84-877F-0EEC00B5BAEB}" type="presOf" srcId="{F3DDB7CE-E654-4CBD-9C3B-EC62029C7110}" destId="{E95BA777-CF79-4723-992C-8F0E5E95A84F}" srcOrd="0" destOrd="0" presId="urn:microsoft.com/office/officeart/2005/8/layout/hierarchy1"/>
    <dgm:cxn modelId="{63B5803C-AA9C-4CD9-861F-31A3D627D8B8}" srcId="{706FC17D-7CBC-4BD9-8BC5-1E344AAF5C84}" destId="{6D67377B-480B-4C9D-B789-A80215D7C7AC}" srcOrd="1" destOrd="0" parTransId="{E075CC00-8C70-4337-80F7-AA9944F04B0D}" sibTransId="{16EDD48C-4ABC-448F-A275-F1E301EBBBF3}"/>
    <dgm:cxn modelId="{46853C05-F3E4-4C89-90AF-AF6F228010AE}" type="presOf" srcId="{6D67377B-480B-4C9D-B789-A80215D7C7AC}" destId="{11BB1F1D-A9FE-43A9-9FF2-1E530D31A5A7}" srcOrd="0" destOrd="0" presId="urn:microsoft.com/office/officeart/2005/8/layout/hierarchy1"/>
    <dgm:cxn modelId="{A5374521-DBB9-4306-86F8-4860BAE61A05}" type="presOf" srcId="{2DC7B8A4-315A-42BA-8D34-7ABD7054598E}" destId="{20DF1025-CC15-4C18-8DE6-1E71B5497B81}" srcOrd="0" destOrd="0" presId="urn:microsoft.com/office/officeart/2005/8/layout/hierarchy1"/>
    <dgm:cxn modelId="{46D93E61-E4C9-478B-9A01-7DC26BFABF45}" srcId="{524540D9-19C3-48C0-AFB7-96550C94BFA5}" destId="{DE0F181A-B809-4149-8B51-7C1A2634A6FD}" srcOrd="0" destOrd="0" parTransId="{C3DCEEB4-0793-46B9-9726-661D8A9B49DC}" sibTransId="{398CF01C-C1EF-42F9-A38C-83AF3F54C9F0}"/>
    <dgm:cxn modelId="{9F34CD7E-F7B3-404A-B66A-F6725F51BA0D}" srcId="{6D67377B-480B-4C9D-B789-A80215D7C7AC}" destId="{524540D9-19C3-48C0-AFB7-96550C94BFA5}" srcOrd="1" destOrd="0" parTransId="{4458DB0D-D586-454A-8DA9-74D16285EEA2}" sibTransId="{80F4B61D-1836-4DAC-9C4D-BB75B28F6217}"/>
    <dgm:cxn modelId="{31A1C72C-E94E-48E0-A566-C9181B20012B}" srcId="{B7BDF7E7-7AAE-40CB-A324-820D4409E8F6}" destId="{020EFB46-6151-4356-A54D-A324AE7385AB}" srcOrd="0" destOrd="0" parTransId="{F3DDB7CE-E654-4CBD-9C3B-EC62029C7110}" sibTransId="{23231B65-2DF2-4E17-9666-45ABCB7B8517}"/>
    <dgm:cxn modelId="{755D2CC3-E8B4-4CB6-9890-81EB07BF7A8A}" srcId="{020EFB46-6151-4356-A54D-A324AE7385AB}" destId="{C3A13560-EBCB-4845-AB70-E309D93D2648}" srcOrd="1" destOrd="0" parTransId="{CA252FF6-CD23-44BB-BAA7-32772208E470}" sibTransId="{1F87E634-720F-46C8-8AF0-0D8168633CA2}"/>
    <dgm:cxn modelId="{DA288591-AA8F-45D7-A96C-DC47BA03B7E0}" type="presOf" srcId="{857BE828-93EF-49E3-AD4A-EC1829DD767A}" destId="{553B37B6-FD98-4100-B8AD-98A7635A4E79}" srcOrd="0" destOrd="0" presId="urn:microsoft.com/office/officeart/2005/8/layout/hierarchy1"/>
    <dgm:cxn modelId="{38FA1E9B-8A21-418C-8D49-56334546D755}" type="presOf" srcId="{D6AFC332-ED09-43E4-A2D6-194BA4C57812}" destId="{7A7E0A9F-ACF2-41C9-905F-F75421120821}" srcOrd="0" destOrd="0" presId="urn:microsoft.com/office/officeart/2005/8/layout/hierarchy1"/>
    <dgm:cxn modelId="{020DC94C-EA02-441C-AB79-A319F521C760}" srcId="{D6AFC332-ED09-43E4-A2D6-194BA4C57812}" destId="{B7BDF7E7-7AAE-40CB-A324-820D4409E8F6}" srcOrd="0" destOrd="0" parTransId="{85373051-4A82-4B9E-AF0E-BE755F62CE28}" sibTransId="{E9FA5941-C4F3-47EF-A1B3-D2E5E462DDE0}"/>
    <dgm:cxn modelId="{5BBD4286-2CDA-4A9C-9E19-B1A94AD22B9C}" srcId="{706FC17D-7CBC-4BD9-8BC5-1E344AAF5C84}" destId="{2DC7B8A4-315A-42BA-8D34-7ABD7054598E}" srcOrd="0" destOrd="0" parTransId="{EFD27994-D4FC-4A04-A16C-3B4CA9892E72}" sibTransId="{71CDF151-FAA1-4DF5-8771-8C3309E1A42A}"/>
    <dgm:cxn modelId="{6DFE984A-1E0C-487D-B0A7-64288A82CC11}" srcId="{020EFB46-6151-4356-A54D-A324AE7385AB}" destId="{61300A96-981E-4F07-A77E-5D5145EB519E}" srcOrd="0" destOrd="0" parTransId="{F50B6A8E-CAD2-41B0-960B-879B7D07409D}" sibTransId="{6276F0D6-3494-4222-B54B-11F8560B30C1}"/>
    <dgm:cxn modelId="{5355BE91-7A2E-479A-9CED-B6573B5B18FB}" type="presOf" srcId="{EFD27994-D4FC-4A04-A16C-3B4CA9892E72}" destId="{54D3BA35-FA96-4E85-9A22-ACF769069EDA}" srcOrd="0" destOrd="0" presId="urn:microsoft.com/office/officeart/2005/8/layout/hierarchy1"/>
    <dgm:cxn modelId="{6C8EF732-3CEF-4263-BD59-7790F1A2D5AD}" srcId="{B7BDF7E7-7AAE-40CB-A324-820D4409E8F6}" destId="{706FC17D-7CBC-4BD9-8BC5-1E344AAF5C84}" srcOrd="1" destOrd="0" parTransId="{DD1E7594-5982-4841-ACD5-3B0CD5943763}" sibTransId="{DC7B0422-9709-4003-B833-BB8E09828427}"/>
    <dgm:cxn modelId="{BB9EF22E-A46A-494A-A15F-007148755B13}" srcId="{6D67377B-480B-4C9D-B789-A80215D7C7AC}" destId="{857BE828-93EF-49E3-AD4A-EC1829DD767A}" srcOrd="0" destOrd="0" parTransId="{6925D16B-2E0D-40C6-AEC2-E30CBBDBC165}" sibTransId="{EFEF67A9-EA0E-482E-9111-3F8D23B995BC}"/>
    <dgm:cxn modelId="{9212E589-7939-4D4F-ACA6-82AD87582770}" type="presOf" srcId="{C3A13560-EBCB-4845-AB70-E309D93D2648}" destId="{18C657A5-0CDE-4586-A1E5-D05DB9C44031}" srcOrd="0" destOrd="0" presId="urn:microsoft.com/office/officeart/2005/8/layout/hierarchy1"/>
    <dgm:cxn modelId="{1F9315C8-03B4-40A9-A900-07883A57A18F}" type="presOf" srcId="{4458DB0D-D586-454A-8DA9-74D16285EEA2}" destId="{C6ECF734-0067-4D44-AC7B-C29C1E2E392A}" srcOrd="0" destOrd="0" presId="urn:microsoft.com/office/officeart/2005/8/layout/hierarchy1"/>
    <dgm:cxn modelId="{24B782B0-7E6A-4CF1-AD91-F604D7C7EDBA}" type="presOf" srcId="{B7BDF7E7-7AAE-40CB-A324-820D4409E8F6}" destId="{AEA99847-34ED-47BE-ADFC-5721B40DE0F9}" srcOrd="0" destOrd="0" presId="urn:microsoft.com/office/officeart/2005/8/layout/hierarchy1"/>
    <dgm:cxn modelId="{34FB62A4-DF36-4535-BE5E-B51C27CCCF45}" type="presOf" srcId="{6925D16B-2E0D-40C6-AEC2-E30CBBDBC165}" destId="{9E592ECE-5CEA-4244-B84E-BABAEE6E245E}" srcOrd="0" destOrd="0" presId="urn:microsoft.com/office/officeart/2005/8/layout/hierarchy1"/>
    <dgm:cxn modelId="{73451870-7584-489D-88D1-E48921D346CE}" type="presOf" srcId="{C3DCEEB4-0793-46B9-9726-661D8A9B49DC}" destId="{D81573ED-FB53-480C-B414-460765EC45A2}" srcOrd="0" destOrd="0" presId="urn:microsoft.com/office/officeart/2005/8/layout/hierarchy1"/>
    <dgm:cxn modelId="{75BE94B1-96CB-4A1B-80AD-350497970BD5}" type="presOf" srcId="{CA252FF6-CD23-44BB-BAA7-32772208E470}" destId="{46E52A20-10E2-4EDC-BCA1-908F1758D2D3}" srcOrd="0" destOrd="0" presId="urn:microsoft.com/office/officeart/2005/8/layout/hierarchy1"/>
    <dgm:cxn modelId="{EE36BD2C-CB39-4EFC-9646-07BF12BB84A6}" type="presOf" srcId="{2C0E1C3C-DF33-4E70-82D4-C04C13DF76E5}" destId="{4B46F1B6-1248-4F35-A70D-3DDA4FE51908}" srcOrd="0" destOrd="0" presId="urn:microsoft.com/office/officeart/2005/8/layout/hierarchy1"/>
    <dgm:cxn modelId="{27750959-2F56-47E5-81A9-448DC757A972}" type="presOf" srcId="{61300A96-981E-4F07-A77E-5D5145EB519E}" destId="{4D8CBBDA-52A1-4FD8-B189-64E74055C797}" srcOrd="0" destOrd="0" presId="urn:microsoft.com/office/officeart/2005/8/layout/hierarchy1"/>
    <dgm:cxn modelId="{C23DB42C-2924-4258-8B01-324F3153C470}" type="presOf" srcId="{92371735-3755-4C61-A115-A6387BA16E50}" destId="{731304AB-999B-4F1A-9A77-FB6FBF45ACF6}" srcOrd="0" destOrd="0" presId="urn:microsoft.com/office/officeart/2005/8/layout/hierarchy1"/>
    <dgm:cxn modelId="{B9D11802-A566-4A21-8FB5-44E10311DA5B}" type="presOf" srcId="{DD1E7594-5982-4841-ACD5-3B0CD5943763}" destId="{AF50A78A-119C-464C-8C0D-6F3F886848AA}" srcOrd="0" destOrd="0" presId="urn:microsoft.com/office/officeart/2005/8/layout/hierarchy1"/>
    <dgm:cxn modelId="{95DCDB0A-FD8D-4A3F-BA90-478089282740}" srcId="{524540D9-19C3-48C0-AFB7-96550C94BFA5}" destId="{2C0E1C3C-DF33-4E70-82D4-C04C13DF76E5}" srcOrd="1" destOrd="0" parTransId="{92371735-3755-4C61-A115-A6387BA16E50}" sibTransId="{81EFA433-EAC9-48D9-A374-8A066ECCF9A8}"/>
    <dgm:cxn modelId="{921492F5-D1B8-44FD-81BF-28604911F4DE}" type="presOf" srcId="{020EFB46-6151-4356-A54D-A324AE7385AB}" destId="{70BED8C5-13CF-40A3-AE64-7EDF772B881F}" srcOrd="0" destOrd="0" presId="urn:microsoft.com/office/officeart/2005/8/layout/hierarchy1"/>
    <dgm:cxn modelId="{64D13D34-F7C6-47AD-8BBF-96C2E7766763}" type="presParOf" srcId="{7A7E0A9F-ACF2-41C9-905F-F75421120821}" destId="{6FBEC0E6-9057-4B98-AB79-43879112575E}" srcOrd="0" destOrd="0" presId="urn:microsoft.com/office/officeart/2005/8/layout/hierarchy1"/>
    <dgm:cxn modelId="{1B036EEA-8943-4006-823C-A9ED75CBA999}" type="presParOf" srcId="{6FBEC0E6-9057-4B98-AB79-43879112575E}" destId="{FE1BAC30-9540-4649-AB07-D99508DCBC03}" srcOrd="0" destOrd="0" presId="urn:microsoft.com/office/officeart/2005/8/layout/hierarchy1"/>
    <dgm:cxn modelId="{6C156C7A-87EE-4C1E-8E86-506B7BF2238C}" type="presParOf" srcId="{FE1BAC30-9540-4649-AB07-D99508DCBC03}" destId="{FF14AD63-0A2A-4634-98D8-6AAD15043B2B}" srcOrd="0" destOrd="0" presId="urn:microsoft.com/office/officeart/2005/8/layout/hierarchy1"/>
    <dgm:cxn modelId="{737A00E1-23CF-4D09-A7A6-7A99FA15BAEC}" type="presParOf" srcId="{FE1BAC30-9540-4649-AB07-D99508DCBC03}" destId="{AEA99847-34ED-47BE-ADFC-5721B40DE0F9}" srcOrd="1" destOrd="0" presId="urn:microsoft.com/office/officeart/2005/8/layout/hierarchy1"/>
    <dgm:cxn modelId="{C3E7FA7F-2935-43C8-B9E4-E221EE8B80D9}" type="presParOf" srcId="{6FBEC0E6-9057-4B98-AB79-43879112575E}" destId="{E5450A1E-AF33-4B89-8BD6-1A0FD3262938}" srcOrd="1" destOrd="0" presId="urn:microsoft.com/office/officeart/2005/8/layout/hierarchy1"/>
    <dgm:cxn modelId="{32EC72E4-664C-4C25-BBD9-D90987143869}" type="presParOf" srcId="{E5450A1E-AF33-4B89-8BD6-1A0FD3262938}" destId="{E95BA777-CF79-4723-992C-8F0E5E95A84F}" srcOrd="0" destOrd="0" presId="urn:microsoft.com/office/officeart/2005/8/layout/hierarchy1"/>
    <dgm:cxn modelId="{F47E55B6-76FF-4273-B41F-AC5026C88704}" type="presParOf" srcId="{E5450A1E-AF33-4B89-8BD6-1A0FD3262938}" destId="{B01977DD-1D8F-4248-866C-BF140AC0447E}" srcOrd="1" destOrd="0" presId="urn:microsoft.com/office/officeart/2005/8/layout/hierarchy1"/>
    <dgm:cxn modelId="{9A1791D3-C43E-429F-98FF-6750FA408571}" type="presParOf" srcId="{B01977DD-1D8F-4248-866C-BF140AC0447E}" destId="{3E9F0D0A-CE3F-486B-A634-0D438E99759D}" srcOrd="0" destOrd="0" presId="urn:microsoft.com/office/officeart/2005/8/layout/hierarchy1"/>
    <dgm:cxn modelId="{A5093926-D375-45D1-B97F-2DD3C2E3A656}" type="presParOf" srcId="{3E9F0D0A-CE3F-486B-A634-0D438E99759D}" destId="{885F2B15-FF4E-4175-80C8-5B7B02023EDF}" srcOrd="0" destOrd="0" presId="urn:microsoft.com/office/officeart/2005/8/layout/hierarchy1"/>
    <dgm:cxn modelId="{8610D36A-8EF7-4279-A76B-B7E968DB4ED9}" type="presParOf" srcId="{3E9F0D0A-CE3F-486B-A634-0D438E99759D}" destId="{70BED8C5-13CF-40A3-AE64-7EDF772B881F}" srcOrd="1" destOrd="0" presId="urn:microsoft.com/office/officeart/2005/8/layout/hierarchy1"/>
    <dgm:cxn modelId="{4A2488D0-7B0C-43C1-B6FC-0808E1C95DA5}" type="presParOf" srcId="{B01977DD-1D8F-4248-866C-BF140AC0447E}" destId="{0664062B-5CF8-4F4B-ADB1-14E535C0FB9C}" srcOrd="1" destOrd="0" presId="urn:microsoft.com/office/officeart/2005/8/layout/hierarchy1"/>
    <dgm:cxn modelId="{974FB955-4520-4A24-9A87-7DB55D8EA654}" type="presParOf" srcId="{0664062B-5CF8-4F4B-ADB1-14E535C0FB9C}" destId="{13C184F7-7FDD-4747-A12D-3D856EFC2E39}" srcOrd="0" destOrd="0" presId="urn:microsoft.com/office/officeart/2005/8/layout/hierarchy1"/>
    <dgm:cxn modelId="{799D478E-1E22-4306-8623-B3D4810C96B6}" type="presParOf" srcId="{0664062B-5CF8-4F4B-ADB1-14E535C0FB9C}" destId="{CAABCD45-6ED5-43D6-87D5-23189FCF3D17}" srcOrd="1" destOrd="0" presId="urn:microsoft.com/office/officeart/2005/8/layout/hierarchy1"/>
    <dgm:cxn modelId="{9F748179-8720-4603-A36F-9BEE2AA42392}" type="presParOf" srcId="{CAABCD45-6ED5-43D6-87D5-23189FCF3D17}" destId="{038AD428-B590-43FA-A8CF-17C4B6780B12}" srcOrd="0" destOrd="0" presId="urn:microsoft.com/office/officeart/2005/8/layout/hierarchy1"/>
    <dgm:cxn modelId="{A21D3DE6-8CCF-4045-9E4F-5F7F91DB1DCA}" type="presParOf" srcId="{038AD428-B590-43FA-A8CF-17C4B6780B12}" destId="{7B967FD7-DFA1-4432-8ADE-3CBCD4254861}" srcOrd="0" destOrd="0" presId="urn:microsoft.com/office/officeart/2005/8/layout/hierarchy1"/>
    <dgm:cxn modelId="{05E05AB1-296A-4469-813A-9C7BB6C2B860}" type="presParOf" srcId="{038AD428-B590-43FA-A8CF-17C4B6780B12}" destId="{4D8CBBDA-52A1-4FD8-B189-64E74055C797}" srcOrd="1" destOrd="0" presId="urn:microsoft.com/office/officeart/2005/8/layout/hierarchy1"/>
    <dgm:cxn modelId="{0A8D3F95-EA4F-4D0D-B0C9-892499FA8517}" type="presParOf" srcId="{CAABCD45-6ED5-43D6-87D5-23189FCF3D17}" destId="{8BA2041E-E9C8-4D5E-ADED-5CA0DCBB6944}" srcOrd="1" destOrd="0" presId="urn:microsoft.com/office/officeart/2005/8/layout/hierarchy1"/>
    <dgm:cxn modelId="{E0B605D2-6EA1-4142-9E9B-8DC1F9CD1C85}" type="presParOf" srcId="{0664062B-5CF8-4F4B-ADB1-14E535C0FB9C}" destId="{46E52A20-10E2-4EDC-BCA1-908F1758D2D3}" srcOrd="2" destOrd="0" presId="urn:microsoft.com/office/officeart/2005/8/layout/hierarchy1"/>
    <dgm:cxn modelId="{CF000DD4-6478-4A80-B255-44F8C57DA9A2}" type="presParOf" srcId="{0664062B-5CF8-4F4B-ADB1-14E535C0FB9C}" destId="{C1661F57-4D3B-4355-843E-80ECE4516858}" srcOrd="3" destOrd="0" presId="urn:microsoft.com/office/officeart/2005/8/layout/hierarchy1"/>
    <dgm:cxn modelId="{F8D946D3-1DCF-4D7A-A087-3E2B8DAE3AA8}" type="presParOf" srcId="{C1661F57-4D3B-4355-843E-80ECE4516858}" destId="{26C7C7CD-8B45-4DF2-88D8-F2C5ECDFE472}" srcOrd="0" destOrd="0" presId="urn:microsoft.com/office/officeart/2005/8/layout/hierarchy1"/>
    <dgm:cxn modelId="{D04A8F38-164B-4D71-BA68-A40FA2EDE8E2}" type="presParOf" srcId="{26C7C7CD-8B45-4DF2-88D8-F2C5ECDFE472}" destId="{80C694CC-030A-42B6-B7BE-877659F7F127}" srcOrd="0" destOrd="0" presId="urn:microsoft.com/office/officeart/2005/8/layout/hierarchy1"/>
    <dgm:cxn modelId="{7BBC5E58-401E-4E23-8A01-821B71851858}" type="presParOf" srcId="{26C7C7CD-8B45-4DF2-88D8-F2C5ECDFE472}" destId="{18C657A5-0CDE-4586-A1E5-D05DB9C44031}" srcOrd="1" destOrd="0" presId="urn:microsoft.com/office/officeart/2005/8/layout/hierarchy1"/>
    <dgm:cxn modelId="{1DAB433C-466C-4A75-9CA0-CA8C107C3261}" type="presParOf" srcId="{C1661F57-4D3B-4355-843E-80ECE4516858}" destId="{4141C6EC-370B-495A-8ADE-26157A0ED0F3}" srcOrd="1" destOrd="0" presId="urn:microsoft.com/office/officeart/2005/8/layout/hierarchy1"/>
    <dgm:cxn modelId="{AD49B05D-2001-4844-9E78-2F835B3E0E1A}" type="presParOf" srcId="{E5450A1E-AF33-4B89-8BD6-1A0FD3262938}" destId="{AF50A78A-119C-464C-8C0D-6F3F886848AA}" srcOrd="2" destOrd="0" presId="urn:microsoft.com/office/officeart/2005/8/layout/hierarchy1"/>
    <dgm:cxn modelId="{6D1FD822-EA91-4948-8045-A0C8A4369786}" type="presParOf" srcId="{E5450A1E-AF33-4B89-8BD6-1A0FD3262938}" destId="{06BD0868-49BB-429A-A05B-9F104D406CF0}" srcOrd="3" destOrd="0" presId="urn:microsoft.com/office/officeart/2005/8/layout/hierarchy1"/>
    <dgm:cxn modelId="{F79CF8F3-80C3-4283-B562-A1B52AFC2DC0}" type="presParOf" srcId="{06BD0868-49BB-429A-A05B-9F104D406CF0}" destId="{0B5BB41D-3239-4164-8109-4AE6A8ACB6DE}" srcOrd="0" destOrd="0" presId="urn:microsoft.com/office/officeart/2005/8/layout/hierarchy1"/>
    <dgm:cxn modelId="{E5E4E41D-7DD2-497C-BDE6-F5EBCFB985CD}" type="presParOf" srcId="{0B5BB41D-3239-4164-8109-4AE6A8ACB6DE}" destId="{146099E6-89FA-4802-A830-FD2FAEA05374}" srcOrd="0" destOrd="0" presId="urn:microsoft.com/office/officeart/2005/8/layout/hierarchy1"/>
    <dgm:cxn modelId="{6878D4B1-3B47-483E-B717-DD1E7F3099E7}" type="presParOf" srcId="{0B5BB41D-3239-4164-8109-4AE6A8ACB6DE}" destId="{1185485A-2F9A-4179-9833-B2AFC0DF8A2B}" srcOrd="1" destOrd="0" presId="urn:microsoft.com/office/officeart/2005/8/layout/hierarchy1"/>
    <dgm:cxn modelId="{AA212C96-9C31-4289-8738-BE3867338872}" type="presParOf" srcId="{06BD0868-49BB-429A-A05B-9F104D406CF0}" destId="{F59B8E53-19C0-4338-A190-0E2AD42BC298}" srcOrd="1" destOrd="0" presId="urn:microsoft.com/office/officeart/2005/8/layout/hierarchy1"/>
    <dgm:cxn modelId="{E856D2D1-8B4A-4F19-93C7-EDDEA3F32955}" type="presParOf" srcId="{F59B8E53-19C0-4338-A190-0E2AD42BC298}" destId="{54D3BA35-FA96-4E85-9A22-ACF769069EDA}" srcOrd="0" destOrd="0" presId="urn:microsoft.com/office/officeart/2005/8/layout/hierarchy1"/>
    <dgm:cxn modelId="{EAF12DB8-5E7A-45E2-AA26-9C11685EAC1F}" type="presParOf" srcId="{F59B8E53-19C0-4338-A190-0E2AD42BC298}" destId="{D67F1082-20D9-48FF-932E-92155581DB30}" srcOrd="1" destOrd="0" presId="urn:microsoft.com/office/officeart/2005/8/layout/hierarchy1"/>
    <dgm:cxn modelId="{3FCF6006-3D0A-4C83-9CC9-526F172E7927}" type="presParOf" srcId="{D67F1082-20D9-48FF-932E-92155581DB30}" destId="{BE9F26D0-F8BF-48C7-A450-084765C653D3}" srcOrd="0" destOrd="0" presId="urn:microsoft.com/office/officeart/2005/8/layout/hierarchy1"/>
    <dgm:cxn modelId="{59336617-2699-43C3-A510-BD7CCAC3A383}" type="presParOf" srcId="{BE9F26D0-F8BF-48C7-A450-084765C653D3}" destId="{7668B143-C95D-4BCB-A449-3D670717FD5D}" srcOrd="0" destOrd="0" presId="urn:microsoft.com/office/officeart/2005/8/layout/hierarchy1"/>
    <dgm:cxn modelId="{51C7BAEB-E37C-4BFE-9A51-78D15385A460}" type="presParOf" srcId="{BE9F26D0-F8BF-48C7-A450-084765C653D3}" destId="{20DF1025-CC15-4C18-8DE6-1E71B5497B81}" srcOrd="1" destOrd="0" presId="urn:microsoft.com/office/officeart/2005/8/layout/hierarchy1"/>
    <dgm:cxn modelId="{D15C221D-DB6A-471E-943D-F13A600B0896}" type="presParOf" srcId="{D67F1082-20D9-48FF-932E-92155581DB30}" destId="{99667B37-15B8-4001-876B-F3A2BC40D625}" srcOrd="1" destOrd="0" presId="urn:microsoft.com/office/officeart/2005/8/layout/hierarchy1"/>
    <dgm:cxn modelId="{C6B42777-AB55-4413-8763-BBB56609D5E9}" type="presParOf" srcId="{F59B8E53-19C0-4338-A190-0E2AD42BC298}" destId="{BD9284BD-78E9-4D72-8F1D-0C7C4E1037D1}" srcOrd="2" destOrd="0" presId="urn:microsoft.com/office/officeart/2005/8/layout/hierarchy1"/>
    <dgm:cxn modelId="{35F29074-43D4-4EC4-815E-7BB11ED4BDE1}" type="presParOf" srcId="{F59B8E53-19C0-4338-A190-0E2AD42BC298}" destId="{A0DC158A-18C6-49DC-9CF4-31B67BBBF298}" srcOrd="3" destOrd="0" presId="urn:microsoft.com/office/officeart/2005/8/layout/hierarchy1"/>
    <dgm:cxn modelId="{A21C8BDC-B80C-402D-98EE-7FF05191E9CA}" type="presParOf" srcId="{A0DC158A-18C6-49DC-9CF4-31B67BBBF298}" destId="{ADCE3947-C08B-41A3-8A7B-0424BF8162CC}" srcOrd="0" destOrd="0" presId="urn:microsoft.com/office/officeart/2005/8/layout/hierarchy1"/>
    <dgm:cxn modelId="{037165D4-DCC5-4C5F-91D1-B4690644926F}" type="presParOf" srcId="{ADCE3947-C08B-41A3-8A7B-0424BF8162CC}" destId="{EED821E3-38A4-4D1E-BAD4-56C0111039CC}" srcOrd="0" destOrd="0" presId="urn:microsoft.com/office/officeart/2005/8/layout/hierarchy1"/>
    <dgm:cxn modelId="{600B2949-FBBF-49E1-8850-8F53590851BB}" type="presParOf" srcId="{ADCE3947-C08B-41A3-8A7B-0424BF8162CC}" destId="{11BB1F1D-A9FE-43A9-9FF2-1E530D31A5A7}" srcOrd="1" destOrd="0" presId="urn:microsoft.com/office/officeart/2005/8/layout/hierarchy1"/>
    <dgm:cxn modelId="{6CF3AE5F-5912-4E55-8A57-50FE8AD6FA1F}" type="presParOf" srcId="{A0DC158A-18C6-49DC-9CF4-31B67BBBF298}" destId="{0FC60F44-D53C-43D2-856F-D9053AF48B54}" srcOrd="1" destOrd="0" presId="urn:microsoft.com/office/officeart/2005/8/layout/hierarchy1"/>
    <dgm:cxn modelId="{0888C51A-DF4F-4434-AFE9-11C0CFA570F8}" type="presParOf" srcId="{0FC60F44-D53C-43D2-856F-D9053AF48B54}" destId="{9E592ECE-5CEA-4244-B84E-BABAEE6E245E}" srcOrd="0" destOrd="0" presId="urn:microsoft.com/office/officeart/2005/8/layout/hierarchy1"/>
    <dgm:cxn modelId="{6503A5B9-5D18-4518-B154-D649AC5D2819}" type="presParOf" srcId="{0FC60F44-D53C-43D2-856F-D9053AF48B54}" destId="{76BC3664-8BF0-4186-8A52-910B7616A932}" srcOrd="1" destOrd="0" presId="urn:microsoft.com/office/officeart/2005/8/layout/hierarchy1"/>
    <dgm:cxn modelId="{D169E741-BF18-42D0-A895-B34998C6505D}" type="presParOf" srcId="{76BC3664-8BF0-4186-8A52-910B7616A932}" destId="{D4C759C2-B6D6-4FE7-BDE3-4B3866AF1D53}" srcOrd="0" destOrd="0" presId="urn:microsoft.com/office/officeart/2005/8/layout/hierarchy1"/>
    <dgm:cxn modelId="{C43A6BE0-4ED7-41B5-95E2-A97B98D09F22}" type="presParOf" srcId="{D4C759C2-B6D6-4FE7-BDE3-4B3866AF1D53}" destId="{7F01F3AA-FCB0-4160-A829-7362F10B9592}" srcOrd="0" destOrd="0" presId="urn:microsoft.com/office/officeart/2005/8/layout/hierarchy1"/>
    <dgm:cxn modelId="{376B9282-4A8A-4D70-8F08-4C16E5EB3147}" type="presParOf" srcId="{D4C759C2-B6D6-4FE7-BDE3-4B3866AF1D53}" destId="{553B37B6-FD98-4100-B8AD-98A7635A4E79}" srcOrd="1" destOrd="0" presId="urn:microsoft.com/office/officeart/2005/8/layout/hierarchy1"/>
    <dgm:cxn modelId="{DE8FC4D2-D316-42EB-AD8A-2842E6FA4A14}" type="presParOf" srcId="{76BC3664-8BF0-4186-8A52-910B7616A932}" destId="{12CFC42F-AEAE-4BA1-B417-4AF11B36D3EC}" srcOrd="1" destOrd="0" presId="urn:microsoft.com/office/officeart/2005/8/layout/hierarchy1"/>
    <dgm:cxn modelId="{224EE6B3-714B-47C7-9978-6823DAE9C94A}" type="presParOf" srcId="{0FC60F44-D53C-43D2-856F-D9053AF48B54}" destId="{C6ECF734-0067-4D44-AC7B-C29C1E2E392A}" srcOrd="2" destOrd="0" presId="urn:microsoft.com/office/officeart/2005/8/layout/hierarchy1"/>
    <dgm:cxn modelId="{523D7763-311A-48C5-AFA0-5A00A2C500EF}" type="presParOf" srcId="{0FC60F44-D53C-43D2-856F-D9053AF48B54}" destId="{1A7B4E94-39BC-4C16-A4F1-F68FCA313B92}" srcOrd="3" destOrd="0" presId="urn:microsoft.com/office/officeart/2005/8/layout/hierarchy1"/>
    <dgm:cxn modelId="{AC4940C5-8311-4E0B-8C90-262ECD9B6519}" type="presParOf" srcId="{1A7B4E94-39BC-4C16-A4F1-F68FCA313B92}" destId="{E2186CDE-5A0A-4A08-BDC1-83145E408678}" srcOrd="0" destOrd="0" presId="urn:microsoft.com/office/officeart/2005/8/layout/hierarchy1"/>
    <dgm:cxn modelId="{2D018794-FF8B-4051-935B-2F865C1F93FC}" type="presParOf" srcId="{E2186CDE-5A0A-4A08-BDC1-83145E408678}" destId="{D623F956-3845-4F44-83D7-E611DCFF7489}" srcOrd="0" destOrd="0" presId="urn:microsoft.com/office/officeart/2005/8/layout/hierarchy1"/>
    <dgm:cxn modelId="{2BAEA116-F9FD-4883-A3DC-32DCD495F2D0}" type="presParOf" srcId="{E2186CDE-5A0A-4A08-BDC1-83145E408678}" destId="{18AD3721-7DA3-441A-A014-FCB7ED417EBB}" srcOrd="1" destOrd="0" presId="urn:microsoft.com/office/officeart/2005/8/layout/hierarchy1"/>
    <dgm:cxn modelId="{8EA6E3C9-3BFB-4C21-BB3F-B05A2695B473}" type="presParOf" srcId="{1A7B4E94-39BC-4C16-A4F1-F68FCA313B92}" destId="{15CE6611-AA04-4566-86BF-2AF3887F4F8E}" srcOrd="1" destOrd="0" presId="urn:microsoft.com/office/officeart/2005/8/layout/hierarchy1"/>
    <dgm:cxn modelId="{CD5DA86E-8563-4614-9A92-D5E10DE37984}" type="presParOf" srcId="{15CE6611-AA04-4566-86BF-2AF3887F4F8E}" destId="{D81573ED-FB53-480C-B414-460765EC45A2}" srcOrd="0" destOrd="0" presId="urn:microsoft.com/office/officeart/2005/8/layout/hierarchy1"/>
    <dgm:cxn modelId="{FD9BE848-DDED-4789-A209-F6C6D0C7EE03}" type="presParOf" srcId="{15CE6611-AA04-4566-86BF-2AF3887F4F8E}" destId="{F0681346-B172-4B38-AE9F-403326E5AECB}" srcOrd="1" destOrd="0" presId="urn:microsoft.com/office/officeart/2005/8/layout/hierarchy1"/>
    <dgm:cxn modelId="{7C618E46-DF87-446B-B873-EC2C1CAA9B2F}" type="presParOf" srcId="{F0681346-B172-4B38-AE9F-403326E5AECB}" destId="{2986D7D2-8C8B-4B5F-80B7-442F1FC3FF16}" srcOrd="0" destOrd="0" presId="urn:microsoft.com/office/officeart/2005/8/layout/hierarchy1"/>
    <dgm:cxn modelId="{01A70D58-126E-4BA0-B37C-50DACBB228C3}" type="presParOf" srcId="{2986D7D2-8C8B-4B5F-80B7-442F1FC3FF16}" destId="{257C20F9-E259-4513-89D0-E5108EA6BF15}" srcOrd="0" destOrd="0" presId="urn:microsoft.com/office/officeart/2005/8/layout/hierarchy1"/>
    <dgm:cxn modelId="{0A3BA393-E5FE-4823-8BB7-DBF34B4A8BEC}" type="presParOf" srcId="{2986D7D2-8C8B-4B5F-80B7-442F1FC3FF16}" destId="{9451DF95-CE0F-42D0-AFE3-0175AFCFB436}" srcOrd="1" destOrd="0" presId="urn:microsoft.com/office/officeart/2005/8/layout/hierarchy1"/>
    <dgm:cxn modelId="{3C9AE7A7-2FF9-45AE-97C8-6F25AA75A786}" type="presParOf" srcId="{F0681346-B172-4B38-AE9F-403326E5AECB}" destId="{F98639F3-449D-4AFB-A1C3-D5F3A0E192D5}" srcOrd="1" destOrd="0" presId="urn:microsoft.com/office/officeart/2005/8/layout/hierarchy1"/>
    <dgm:cxn modelId="{5714B3BF-D429-4E14-A5D4-BBFC46EB8EEB}" type="presParOf" srcId="{15CE6611-AA04-4566-86BF-2AF3887F4F8E}" destId="{731304AB-999B-4F1A-9A77-FB6FBF45ACF6}" srcOrd="2" destOrd="0" presId="urn:microsoft.com/office/officeart/2005/8/layout/hierarchy1"/>
    <dgm:cxn modelId="{CDAFE4A3-9A93-4164-B78F-99FEF605E5C7}" type="presParOf" srcId="{15CE6611-AA04-4566-86BF-2AF3887F4F8E}" destId="{4D9F4195-26CF-48DA-ACC6-A34E2F2F9B83}" srcOrd="3" destOrd="0" presId="urn:microsoft.com/office/officeart/2005/8/layout/hierarchy1"/>
    <dgm:cxn modelId="{50250DDF-B92E-4B28-A176-0B86DAC7690A}" type="presParOf" srcId="{4D9F4195-26CF-48DA-ACC6-A34E2F2F9B83}" destId="{7CCE682E-8028-4E15-855B-BBCF12C4640A}" srcOrd="0" destOrd="0" presId="urn:microsoft.com/office/officeart/2005/8/layout/hierarchy1"/>
    <dgm:cxn modelId="{F9E775D8-99BB-4517-8FCE-5CE5081329B2}" type="presParOf" srcId="{7CCE682E-8028-4E15-855B-BBCF12C4640A}" destId="{EF6B94E0-BE1E-4279-8875-3178AD6B7FAB}" srcOrd="0" destOrd="0" presId="urn:microsoft.com/office/officeart/2005/8/layout/hierarchy1"/>
    <dgm:cxn modelId="{7B4420D1-40AA-4E5B-B4F6-C42AC8940809}" type="presParOf" srcId="{7CCE682E-8028-4E15-855B-BBCF12C4640A}" destId="{4B46F1B6-1248-4F35-A70D-3DDA4FE51908}" srcOrd="1" destOrd="0" presId="urn:microsoft.com/office/officeart/2005/8/layout/hierarchy1"/>
    <dgm:cxn modelId="{0A6EEECF-3A51-41B7-A26B-0AED86909801}" type="presParOf" srcId="{4D9F4195-26CF-48DA-ACC6-A34E2F2F9B83}" destId="{2C062D41-2DCA-4627-B4E8-7862DFAA35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304AB-999B-4F1A-9A77-FB6FBF45ACF6}">
      <dsp:nvSpPr>
        <dsp:cNvPr id="0" name=""/>
        <dsp:cNvSpPr/>
      </dsp:nvSpPr>
      <dsp:spPr>
        <a:xfrm>
          <a:off x="6621760" y="412422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73ED-FB53-480C-B414-460765EC45A2}">
      <dsp:nvSpPr>
        <dsp:cNvPr id="0" name=""/>
        <dsp:cNvSpPr/>
      </dsp:nvSpPr>
      <dsp:spPr>
        <a:xfrm>
          <a:off x="5689960" y="4124224"/>
          <a:ext cx="931799" cy="351186"/>
        </a:xfrm>
        <a:custGeom>
          <a:avLst/>
          <a:gdLst/>
          <a:ahLst/>
          <a:cxnLst/>
          <a:rect l="0" t="0" r="0" b="0"/>
          <a:pathLst>
            <a:path>
              <a:moveTo>
                <a:pt x="931799" y="0"/>
              </a:moveTo>
              <a:lnTo>
                <a:pt x="931799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F734-0067-4D44-AC7B-C29C1E2E392A}">
      <dsp:nvSpPr>
        <dsp:cNvPr id="0" name=""/>
        <dsp:cNvSpPr/>
      </dsp:nvSpPr>
      <dsp:spPr>
        <a:xfrm>
          <a:off x="5883833" y="300626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92ECE-5CEA-4244-B84E-BABAEE6E245E}">
      <dsp:nvSpPr>
        <dsp:cNvPr id="0" name=""/>
        <dsp:cNvSpPr/>
      </dsp:nvSpPr>
      <dsp:spPr>
        <a:xfrm>
          <a:off x="5145906" y="300626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84BD-78E9-4D72-8F1D-0C7C4E1037D1}">
      <dsp:nvSpPr>
        <dsp:cNvPr id="0" name=""/>
        <dsp:cNvSpPr/>
      </dsp:nvSpPr>
      <dsp:spPr>
        <a:xfrm>
          <a:off x="5145906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3BA35-FA96-4E85-9A22-ACF769069EDA}">
      <dsp:nvSpPr>
        <dsp:cNvPr id="0" name=""/>
        <dsp:cNvSpPr/>
      </dsp:nvSpPr>
      <dsp:spPr>
        <a:xfrm>
          <a:off x="4407979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0A78A-119C-464C-8C0D-6F3F886848AA}">
      <dsp:nvSpPr>
        <dsp:cNvPr id="0" name=""/>
        <dsp:cNvSpPr/>
      </dsp:nvSpPr>
      <dsp:spPr>
        <a:xfrm>
          <a:off x="3670052" y="770345"/>
          <a:ext cx="1475854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1475854" y="239323"/>
              </a:lnTo>
              <a:lnTo>
                <a:pt x="1475854" y="35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52A20-10E2-4EDC-BCA1-908F1758D2D3}">
      <dsp:nvSpPr>
        <dsp:cNvPr id="0" name=""/>
        <dsp:cNvSpPr/>
      </dsp:nvSpPr>
      <dsp:spPr>
        <a:xfrm>
          <a:off x="2194198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184F7-7FDD-4747-A12D-3D856EFC2E39}">
      <dsp:nvSpPr>
        <dsp:cNvPr id="0" name=""/>
        <dsp:cNvSpPr/>
      </dsp:nvSpPr>
      <dsp:spPr>
        <a:xfrm>
          <a:off x="1456271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BA777-CF79-4723-992C-8F0E5E95A84F}">
      <dsp:nvSpPr>
        <dsp:cNvPr id="0" name=""/>
        <dsp:cNvSpPr/>
      </dsp:nvSpPr>
      <dsp:spPr>
        <a:xfrm>
          <a:off x="2194198" y="770345"/>
          <a:ext cx="1475854" cy="351186"/>
        </a:xfrm>
        <a:custGeom>
          <a:avLst/>
          <a:gdLst/>
          <a:ahLst/>
          <a:cxnLst/>
          <a:rect l="0" t="0" r="0" b="0"/>
          <a:pathLst>
            <a:path>
              <a:moveTo>
                <a:pt x="1475854" y="0"/>
              </a:moveTo>
              <a:lnTo>
                <a:pt x="1475854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4AD63-0A2A-4634-98D8-6AAD15043B2B}">
      <dsp:nvSpPr>
        <dsp:cNvPr id="0" name=""/>
        <dsp:cNvSpPr/>
      </dsp:nvSpPr>
      <dsp:spPr>
        <a:xfrm>
          <a:off x="3066293" y="3572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99847-34ED-47BE-ADFC-5721B40DE0F9}">
      <dsp:nvSpPr>
        <dsp:cNvPr id="0" name=""/>
        <dsp:cNvSpPr/>
      </dsp:nvSpPr>
      <dsp:spPr>
        <a:xfrm>
          <a:off x="3200462" y="131032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Sinir Sistemi</a:t>
          </a:r>
          <a:endParaRPr lang="tr-TR" sz="2000" kern="1200" dirty="0"/>
        </a:p>
      </dsp:txBody>
      <dsp:txXfrm>
        <a:off x="3200462" y="131032"/>
        <a:ext cx="1207516" cy="766773"/>
      </dsp:txXfrm>
    </dsp:sp>
    <dsp:sp modelId="{885F2B15-FF4E-4175-80C8-5B7B02023EDF}">
      <dsp:nvSpPr>
        <dsp:cNvPr id="0" name=""/>
        <dsp:cNvSpPr/>
      </dsp:nvSpPr>
      <dsp:spPr>
        <a:xfrm>
          <a:off x="1590439" y="112153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ED8C5-13CF-40A3-AE64-7EDF772B881F}">
      <dsp:nvSpPr>
        <dsp:cNvPr id="0" name=""/>
        <dsp:cNvSpPr/>
      </dsp:nvSpPr>
      <dsp:spPr>
        <a:xfrm>
          <a:off x="1724608" y="124899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Merkezi Sinir Sistemi</a:t>
          </a:r>
          <a:endParaRPr lang="tr-TR" sz="1800" kern="1200" dirty="0"/>
        </a:p>
      </dsp:txBody>
      <dsp:txXfrm>
        <a:off x="1724608" y="1248991"/>
        <a:ext cx="1207516" cy="766773"/>
      </dsp:txXfrm>
    </dsp:sp>
    <dsp:sp modelId="{7B967FD7-DFA1-4432-8ADE-3CBCD4254861}">
      <dsp:nvSpPr>
        <dsp:cNvPr id="0" name=""/>
        <dsp:cNvSpPr/>
      </dsp:nvSpPr>
      <dsp:spPr>
        <a:xfrm>
          <a:off x="852512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BBDA-52A1-4FD8-B189-64E74055C797}">
      <dsp:nvSpPr>
        <dsp:cNvPr id="0" name=""/>
        <dsp:cNvSpPr/>
      </dsp:nvSpPr>
      <dsp:spPr>
        <a:xfrm>
          <a:off x="986681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Beyin</a:t>
          </a:r>
          <a:endParaRPr lang="tr-TR" sz="1800" kern="1200" dirty="0"/>
        </a:p>
      </dsp:txBody>
      <dsp:txXfrm>
        <a:off x="986681" y="2366951"/>
        <a:ext cx="1207516" cy="766773"/>
      </dsp:txXfrm>
    </dsp:sp>
    <dsp:sp modelId="{80C694CC-030A-42B6-B7BE-877659F7F127}">
      <dsp:nvSpPr>
        <dsp:cNvPr id="0" name=""/>
        <dsp:cNvSpPr/>
      </dsp:nvSpPr>
      <dsp:spPr>
        <a:xfrm>
          <a:off x="2328366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57A5-0CDE-4586-A1E5-D05DB9C44031}">
      <dsp:nvSpPr>
        <dsp:cNvPr id="0" name=""/>
        <dsp:cNvSpPr/>
      </dsp:nvSpPr>
      <dsp:spPr>
        <a:xfrm>
          <a:off x="2462535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Omurilik</a:t>
          </a:r>
          <a:endParaRPr lang="tr-TR" sz="1800" kern="1200" dirty="0"/>
        </a:p>
      </dsp:txBody>
      <dsp:txXfrm>
        <a:off x="2462535" y="2366951"/>
        <a:ext cx="1207516" cy="766773"/>
      </dsp:txXfrm>
    </dsp:sp>
    <dsp:sp modelId="{146099E6-89FA-4802-A830-FD2FAEA05374}">
      <dsp:nvSpPr>
        <dsp:cNvPr id="0" name=""/>
        <dsp:cNvSpPr/>
      </dsp:nvSpPr>
      <dsp:spPr>
        <a:xfrm>
          <a:off x="4542147" y="112153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5485A-2F9A-4179-9833-B2AFC0DF8A2B}">
      <dsp:nvSpPr>
        <dsp:cNvPr id="0" name=""/>
        <dsp:cNvSpPr/>
      </dsp:nvSpPr>
      <dsp:spPr>
        <a:xfrm>
          <a:off x="4676316" y="124899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Periferik</a:t>
          </a:r>
          <a:r>
            <a:rPr lang="tr-TR" sz="1800" kern="1200" dirty="0" smtClean="0"/>
            <a:t> Sinir Sistemi</a:t>
          </a:r>
          <a:endParaRPr lang="tr-TR" sz="1800" kern="1200" dirty="0"/>
        </a:p>
      </dsp:txBody>
      <dsp:txXfrm>
        <a:off x="4676316" y="1248991"/>
        <a:ext cx="1207516" cy="766773"/>
      </dsp:txXfrm>
    </dsp:sp>
    <dsp:sp modelId="{7668B143-C95D-4BCB-A449-3D670717FD5D}">
      <dsp:nvSpPr>
        <dsp:cNvPr id="0" name=""/>
        <dsp:cNvSpPr/>
      </dsp:nvSpPr>
      <dsp:spPr>
        <a:xfrm>
          <a:off x="3804220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1025-CC15-4C18-8DE6-1E71B5497B81}">
      <dsp:nvSpPr>
        <dsp:cNvPr id="0" name=""/>
        <dsp:cNvSpPr/>
      </dsp:nvSpPr>
      <dsp:spPr>
        <a:xfrm>
          <a:off x="3938389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Duyusal (</a:t>
          </a:r>
          <a:r>
            <a:rPr lang="tr-TR" sz="1800" kern="1200" dirty="0" err="1" smtClean="0"/>
            <a:t>Afferent</a:t>
          </a:r>
          <a:r>
            <a:rPr lang="tr-TR" sz="1800" kern="1200" dirty="0" smtClean="0"/>
            <a:t>) Sinirler</a:t>
          </a:r>
          <a:endParaRPr lang="tr-TR" sz="1800" kern="1200" dirty="0"/>
        </a:p>
      </dsp:txBody>
      <dsp:txXfrm>
        <a:off x="3938389" y="2366951"/>
        <a:ext cx="1207516" cy="766773"/>
      </dsp:txXfrm>
    </dsp:sp>
    <dsp:sp modelId="{EED821E3-38A4-4D1E-BAD4-56C0111039CC}">
      <dsp:nvSpPr>
        <dsp:cNvPr id="0" name=""/>
        <dsp:cNvSpPr/>
      </dsp:nvSpPr>
      <dsp:spPr>
        <a:xfrm>
          <a:off x="5280074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1F1D-A9FE-43A9-9FF2-1E530D31A5A7}">
      <dsp:nvSpPr>
        <dsp:cNvPr id="0" name=""/>
        <dsp:cNvSpPr/>
      </dsp:nvSpPr>
      <dsp:spPr>
        <a:xfrm>
          <a:off x="5414243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Motor (</a:t>
          </a:r>
          <a:r>
            <a:rPr lang="tr-TR" sz="1800" kern="1200" dirty="0" err="1" smtClean="0"/>
            <a:t>Efferent</a:t>
          </a:r>
          <a:r>
            <a:rPr lang="tr-TR" sz="1800" kern="1200" dirty="0" smtClean="0"/>
            <a:t>) Sinirler</a:t>
          </a:r>
          <a:endParaRPr lang="tr-TR" sz="1800" kern="1200" dirty="0"/>
        </a:p>
      </dsp:txBody>
      <dsp:txXfrm>
        <a:off x="5414243" y="2366951"/>
        <a:ext cx="1207516" cy="766773"/>
      </dsp:txXfrm>
    </dsp:sp>
    <dsp:sp modelId="{7F01F3AA-FCB0-4160-A829-7362F10B9592}">
      <dsp:nvSpPr>
        <dsp:cNvPr id="0" name=""/>
        <dsp:cNvSpPr/>
      </dsp:nvSpPr>
      <dsp:spPr>
        <a:xfrm>
          <a:off x="4542147" y="335745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B37B6-FD98-4100-B8AD-98A7635A4E79}">
      <dsp:nvSpPr>
        <dsp:cNvPr id="0" name=""/>
        <dsp:cNvSpPr/>
      </dsp:nvSpPr>
      <dsp:spPr>
        <a:xfrm>
          <a:off x="4676316" y="348491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Somatik (İstemli)</a:t>
          </a:r>
          <a:endParaRPr lang="tr-TR" sz="1800" kern="1200" dirty="0"/>
        </a:p>
      </dsp:txBody>
      <dsp:txXfrm>
        <a:off x="4676316" y="3484910"/>
        <a:ext cx="1207516" cy="766773"/>
      </dsp:txXfrm>
    </dsp:sp>
    <dsp:sp modelId="{D623F956-3845-4F44-83D7-E611DCFF7489}">
      <dsp:nvSpPr>
        <dsp:cNvPr id="0" name=""/>
        <dsp:cNvSpPr/>
      </dsp:nvSpPr>
      <dsp:spPr>
        <a:xfrm>
          <a:off x="6018001" y="335745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D3721-7DA3-441A-A014-FCB7ED417EBB}">
      <dsp:nvSpPr>
        <dsp:cNvPr id="0" name=""/>
        <dsp:cNvSpPr/>
      </dsp:nvSpPr>
      <dsp:spPr>
        <a:xfrm>
          <a:off x="6152170" y="348491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Otonom (İstemsiz)</a:t>
          </a:r>
          <a:endParaRPr lang="tr-TR" sz="1800" kern="1200" dirty="0"/>
        </a:p>
      </dsp:txBody>
      <dsp:txXfrm>
        <a:off x="6152170" y="3484910"/>
        <a:ext cx="1207516" cy="766773"/>
      </dsp:txXfrm>
    </dsp:sp>
    <dsp:sp modelId="{257C20F9-E259-4513-89D0-E5108EA6BF15}">
      <dsp:nvSpPr>
        <dsp:cNvPr id="0" name=""/>
        <dsp:cNvSpPr/>
      </dsp:nvSpPr>
      <dsp:spPr>
        <a:xfrm>
          <a:off x="5086201" y="447541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1DF95-CE0F-42D0-AFE3-0175AFCFB436}">
      <dsp:nvSpPr>
        <dsp:cNvPr id="0" name=""/>
        <dsp:cNvSpPr/>
      </dsp:nvSpPr>
      <dsp:spPr>
        <a:xfrm>
          <a:off x="5220370" y="460287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Sempatik</a:t>
          </a:r>
          <a:endParaRPr lang="tr-TR" sz="1800" kern="1200" dirty="0"/>
        </a:p>
      </dsp:txBody>
      <dsp:txXfrm>
        <a:off x="5220370" y="4602870"/>
        <a:ext cx="1207516" cy="766773"/>
      </dsp:txXfrm>
    </dsp:sp>
    <dsp:sp modelId="{EF6B94E0-BE1E-4279-8875-3178AD6B7FAB}">
      <dsp:nvSpPr>
        <dsp:cNvPr id="0" name=""/>
        <dsp:cNvSpPr/>
      </dsp:nvSpPr>
      <dsp:spPr>
        <a:xfrm>
          <a:off x="6562056" y="4475410"/>
          <a:ext cx="1595262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F1B6-1248-4F35-A70D-3DDA4FE51908}">
      <dsp:nvSpPr>
        <dsp:cNvPr id="0" name=""/>
        <dsp:cNvSpPr/>
      </dsp:nvSpPr>
      <dsp:spPr>
        <a:xfrm>
          <a:off x="6696224" y="4602870"/>
          <a:ext cx="1595262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Parasempatik</a:t>
          </a:r>
          <a:endParaRPr lang="tr-TR" sz="1800" kern="1200" dirty="0"/>
        </a:p>
      </dsp:txBody>
      <dsp:txXfrm>
        <a:off x="6696224" y="4602870"/>
        <a:ext cx="1595262" cy="76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16.09.2020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Sinir Sisteminin Biyokimyası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Singulat</a:t>
            </a:r>
            <a:r>
              <a:rPr lang="tr-TR" dirty="0" smtClean="0"/>
              <a:t> </a:t>
            </a:r>
            <a:r>
              <a:rPr lang="tr-TR" dirty="0" err="1" smtClean="0"/>
              <a:t>girus</a:t>
            </a:r>
            <a:r>
              <a:rPr lang="tr-TR" dirty="0" smtClean="0"/>
              <a:t>, </a:t>
            </a:r>
            <a:r>
              <a:rPr lang="tr-TR" dirty="0" err="1" smtClean="0"/>
              <a:t>limbik</a:t>
            </a:r>
            <a:r>
              <a:rPr lang="tr-TR" dirty="0" smtClean="0"/>
              <a:t> sistemin bir parçasıdır ve duygusal ve davranışsal süreçlerde işlev görür.</a:t>
            </a:r>
          </a:p>
          <a:p>
            <a:endParaRPr lang="tr-TR" dirty="0" smtClean="0"/>
          </a:p>
          <a:p>
            <a:r>
              <a:rPr lang="tr-TR" dirty="0" err="1" smtClean="0"/>
              <a:t>Talamus</a:t>
            </a:r>
            <a:r>
              <a:rPr lang="tr-TR" dirty="0" smtClean="0"/>
              <a:t>, duyusal reseptörlerden gelen bilginin işlenerek kortekse iletilmesinden sorumludur.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2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 descr="sympathetic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356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Yapısal olarak sinir dokusu, 2 hücre tipi içerir: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Nöron (sinir hücresi)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Nöroglia</a:t>
            </a:r>
            <a:r>
              <a:rPr lang="tr-TR" dirty="0" smtClean="0"/>
              <a:t> (</a:t>
            </a:r>
            <a:r>
              <a:rPr lang="tr-TR" dirty="0" err="1" smtClean="0"/>
              <a:t>glial</a:t>
            </a:r>
            <a:r>
              <a:rPr lang="tr-TR" dirty="0" smtClean="0"/>
              <a:t> hücreler)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Nöronlar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Nöronların çoğu 3 bölümden oluşur: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Dendritler</a:t>
            </a:r>
            <a:r>
              <a:rPr lang="tr-TR" dirty="0" smtClean="0"/>
              <a:t>: Uyarıyı almak için özelleşmiş çok sayıda uzantı. </a:t>
            </a:r>
            <a:r>
              <a:rPr lang="tr-TR" dirty="0" err="1" smtClean="0"/>
              <a:t>Dendritlerin</a:t>
            </a:r>
            <a:r>
              <a:rPr lang="tr-TR" dirty="0" smtClean="0"/>
              <a:t> dallanması, diğer sinir hücrelerinden çok sayıda akson ucu alınabilmesini sağlar.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Hücre gövdesi (</a:t>
            </a:r>
            <a:r>
              <a:rPr lang="tr-TR" dirty="0" err="1" smtClean="0"/>
              <a:t>perikaryon</a:t>
            </a:r>
            <a:r>
              <a:rPr lang="tr-TR" dirty="0" smtClean="0"/>
              <a:t>; soma): Merkezi sinir sisteminde gri maddede; </a:t>
            </a:r>
            <a:r>
              <a:rPr lang="tr-TR" dirty="0" err="1" smtClean="0"/>
              <a:t>periferik</a:t>
            </a:r>
            <a:r>
              <a:rPr lang="tr-TR" dirty="0" smtClean="0"/>
              <a:t> sinir sisteminde ise </a:t>
            </a:r>
            <a:r>
              <a:rPr lang="tr-TR" dirty="0" err="1" smtClean="0"/>
              <a:t>ganglionlarda</a:t>
            </a:r>
            <a:r>
              <a:rPr lang="tr-TR" dirty="0" smtClean="0"/>
              <a:t> bulunur.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Akson: Sinir </a:t>
            </a:r>
            <a:r>
              <a:rPr lang="tr-TR" dirty="0" err="1" smtClean="0"/>
              <a:t>impulsunu</a:t>
            </a:r>
            <a:r>
              <a:rPr lang="tr-TR" dirty="0" smtClean="0"/>
              <a:t> (uyartı) diğer hücrelere iletmek ve yaymak üzere özelleşmiş tek bir uzantı. </a:t>
            </a:r>
            <a:r>
              <a:rPr lang="tr-TR" dirty="0" err="1" smtClean="0"/>
              <a:t>Distal</a:t>
            </a:r>
            <a:r>
              <a:rPr lang="tr-TR" dirty="0" smtClean="0"/>
              <a:t> bölümü çoğunlukla dallanmıştır (terminal </a:t>
            </a:r>
            <a:r>
              <a:rPr lang="tr-TR" dirty="0" err="1" smtClean="0"/>
              <a:t>arborizasyon</a:t>
            </a:r>
            <a:r>
              <a:rPr lang="tr-TR" dirty="0" smtClean="0"/>
              <a:t>). Her bir dal, son düğmecik (terminal </a:t>
            </a:r>
            <a:r>
              <a:rPr lang="tr-TR" dirty="0" err="1" smtClean="0"/>
              <a:t>button</a:t>
            </a:r>
            <a:r>
              <a:rPr lang="tr-TR" dirty="0" smtClean="0"/>
              <a:t>) ile sonlanır. Akson uçlarında çok sayıda mitokondri bulunur.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neu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2981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Nöronların hücre gövdeleri;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Beyinde: Korteks ve </a:t>
            </a:r>
            <a:r>
              <a:rPr lang="tr-TR" dirty="0" err="1" smtClean="0"/>
              <a:t>subkortikal</a:t>
            </a:r>
            <a:r>
              <a:rPr lang="tr-TR" dirty="0" smtClean="0"/>
              <a:t> çekirdeklerde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Omurilikte: </a:t>
            </a:r>
            <a:r>
              <a:rPr lang="tr-TR" dirty="0" err="1" smtClean="0"/>
              <a:t>substantia</a:t>
            </a:r>
            <a:r>
              <a:rPr lang="tr-TR" dirty="0" smtClean="0"/>
              <a:t> </a:t>
            </a:r>
            <a:r>
              <a:rPr lang="tr-TR" dirty="0" err="1" smtClean="0"/>
              <a:t>grisea’da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Periferik</a:t>
            </a:r>
            <a:r>
              <a:rPr lang="tr-TR" dirty="0" smtClean="0"/>
              <a:t> sinir sisteminde: </a:t>
            </a:r>
            <a:r>
              <a:rPr lang="tr-TR" dirty="0" err="1" smtClean="0"/>
              <a:t>ganglionlarda</a:t>
            </a:r>
            <a:r>
              <a:rPr lang="tr-TR" dirty="0" smtClean="0"/>
              <a:t> 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bulunur.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Comic Sans MS" pitchFamily="66" charset="0"/>
              </a:rPr>
              <a:t>Nöronlar çevresel uyarılara (</a:t>
            </a:r>
            <a:r>
              <a:rPr lang="tr-TR" sz="2800" dirty="0" err="1" smtClean="0">
                <a:latin typeface="Comic Sans MS" pitchFamily="66" charset="0"/>
              </a:rPr>
              <a:t>stimulus</a:t>
            </a:r>
            <a:r>
              <a:rPr lang="tr-TR" sz="2800" dirty="0" smtClean="0">
                <a:latin typeface="Comic Sans MS" pitchFamily="66" charset="0"/>
              </a:rPr>
              <a:t>), </a:t>
            </a:r>
            <a:r>
              <a:rPr lang="tr-TR" sz="2800" dirty="0" err="1" smtClean="0">
                <a:latin typeface="Comic Sans MS" pitchFamily="66" charset="0"/>
              </a:rPr>
              <a:t>membranlarının</a:t>
            </a:r>
            <a:r>
              <a:rPr lang="tr-TR" sz="2800" dirty="0" smtClean="0">
                <a:latin typeface="Comic Sans MS" pitchFamily="66" charset="0"/>
              </a:rPr>
              <a:t> iç ve dış yüzeyleri arasında mevcut olan elektriksel potansiyel farkını değiştirerek cevap verirler.</a:t>
            </a:r>
          </a:p>
          <a:p>
            <a:pPr eaLnBrk="1" hangingPunct="1"/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Stimulus</a:t>
            </a:r>
            <a:r>
              <a:rPr lang="tr-TR" sz="2800" dirty="0" smtClean="0">
                <a:latin typeface="Comic Sans MS" pitchFamily="66" charset="0"/>
              </a:rPr>
              <a:t>, nöronda sınırlı bir etkiye neden olabilir ya da aksiyon potansiyeli adı verilen ve </a:t>
            </a:r>
            <a:r>
              <a:rPr lang="tr-TR" sz="2800" dirty="0" err="1" smtClean="0">
                <a:latin typeface="Comic Sans MS" pitchFamily="66" charset="0"/>
              </a:rPr>
              <a:t>membranlar</a:t>
            </a:r>
            <a:r>
              <a:rPr lang="tr-TR" sz="2800" dirty="0" smtClean="0">
                <a:latin typeface="Comic Sans MS" pitchFamily="66" charset="0"/>
              </a:rPr>
              <a:t> aracılığıyla nöronun her tarafına yayılan bir </a:t>
            </a:r>
            <a:r>
              <a:rPr lang="tr-TR" sz="2800" dirty="0" err="1" smtClean="0">
                <a:latin typeface="Comic Sans MS" pitchFamily="66" charset="0"/>
              </a:rPr>
              <a:t>impuls</a:t>
            </a:r>
            <a:r>
              <a:rPr lang="tr-TR" sz="2800" dirty="0" smtClean="0">
                <a:latin typeface="Comic Sans MS" pitchFamily="66" charset="0"/>
              </a:rPr>
              <a:t> doğurur.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>
                <a:latin typeface="Comic Sans MS" pitchFamily="66" charset="0"/>
              </a:rPr>
              <a:t>Perikaryonda oldukça gelişmiş granüllü endoplazmik retikulum ve sisternalar arasında çok sayıda poliribozom vardır.</a:t>
            </a:r>
          </a:p>
          <a:p>
            <a:pPr eaLnBrk="1" hangingPunct="1">
              <a:lnSpc>
                <a:spcPct val="90000"/>
              </a:lnSpc>
            </a:pPr>
            <a:endParaRPr 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latin typeface="Comic Sans MS" pitchFamily="66" charset="0"/>
              </a:rPr>
              <a:t>Granüllü endoplazmik retikulum ve serbest ribozomlar, Nissl cisimcikleri olarak adlandırılan bazofilik alanlar oluşturur.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Nöronlarda, özellikle akson uçlarında, çok sayıda mitokondri bulunur.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Aksonlar çoğunlukla perikaryonda oluşan, akson tepesi denilen, kısa, piramit şekilli bir bölgeden çıkar.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Aksonun plazma membranına aksolemma, sitoplazmasına ise aksoplazma denilir.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Comic Sans MS" pitchFamily="66" charset="0"/>
              </a:rPr>
              <a:t>Aksoplazma, poliribozomlarının ve granüllü endoplazmik retikulumunun olmaması nedeniyle, ihtiyaç duyduğu proteinler için perikaryona ihtiyaç gösterir ve eğer akson ile perikaryonun bağlantısı kesilecek olursa, kesiğin periferik bölümü dejenere olur.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Akson boyunca birçok mikro ve makromolekül taşınır.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Nöron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Hücre gövdesinden çıkan uzantı sayısına göre, nöronlar 3 gruba ayrılabilir: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Unipolar</a:t>
            </a:r>
            <a:r>
              <a:rPr lang="tr-TR" dirty="0" smtClean="0"/>
              <a:t> (</a:t>
            </a:r>
            <a:r>
              <a:rPr lang="tr-TR" dirty="0" err="1" smtClean="0"/>
              <a:t>psödounipolar</a:t>
            </a:r>
            <a:r>
              <a:rPr lang="tr-TR" dirty="0" smtClean="0"/>
              <a:t>): Tek bir uzantıya sahiptir. </a:t>
            </a:r>
            <a:r>
              <a:rPr lang="tr-TR" dirty="0" err="1" smtClean="0"/>
              <a:t>Dendritlerce</a:t>
            </a:r>
            <a:r>
              <a:rPr lang="tr-TR" dirty="0" smtClean="0"/>
              <a:t> alınan uyarı, </a:t>
            </a:r>
            <a:r>
              <a:rPr lang="tr-TR" dirty="0" err="1" smtClean="0"/>
              <a:t>perikaryona</a:t>
            </a:r>
            <a:r>
              <a:rPr lang="tr-TR" dirty="0" smtClean="0"/>
              <a:t> uğramadan doğrudan aksona iletilir.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Bipolar</a:t>
            </a:r>
            <a:r>
              <a:rPr lang="tr-TR" dirty="0" smtClean="0"/>
              <a:t>: Bir </a:t>
            </a:r>
            <a:r>
              <a:rPr lang="tr-TR" dirty="0" err="1" smtClean="0"/>
              <a:t>dendrit</a:t>
            </a:r>
            <a:r>
              <a:rPr lang="tr-TR" dirty="0" smtClean="0"/>
              <a:t> ve bir akson olmak üzere iki uzantısı vardır.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Multipolar</a:t>
            </a:r>
            <a:r>
              <a:rPr lang="tr-TR" dirty="0" smtClean="0"/>
              <a:t>: İkiden fazla uzantısı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Nöroglia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484784"/>
          <a:ext cx="9144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Glia</a:t>
                      </a:r>
                      <a:r>
                        <a:rPr lang="tr-TR" sz="2800" dirty="0" smtClean="0"/>
                        <a:t> Hücresi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Yerleşimi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Görevi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Oligodendrosit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Miyelin</a:t>
                      </a:r>
                      <a:r>
                        <a:rPr lang="tr-TR" sz="2800" dirty="0" smtClean="0"/>
                        <a:t> sentezi</a:t>
                      </a:r>
                      <a:endParaRPr lang="tr-TR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Schwann</a:t>
                      </a:r>
                      <a:r>
                        <a:rPr lang="tr-TR" sz="2800" b="1" dirty="0" smtClean="0"/>
                        <a:t> hücresi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PSS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 smtClean="0"/>
                        <a:t>Miyelin</a:t>
                      </a:r>
                      <a:r>
                        <a:rPr lang="tr-TR" sz="2800" dirty="0" smtClean="0"/>
                        <a:t> sentezi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Astrosit</a:t>
                      </a:r>
                      <a:r>
                        <a:rPr lang="tr-TR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2800" b="1" baseline="0" dirty="0" smtClean="0"/>
                        <a:t>(yıldız benzeri hücre)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Destek, tamir, kan-beyin bariyeri</a:t>
                      </a:r>
                      <a:r>
                        <a:rPr lang="tr-TR" sz="2800" baseline="0" dirty="0" smtClean="0"/>
                        <a:t> </a:t>
                      </a:r>
                      <a:endParaRPr lang="tr-TR" sz="2800" dirty="0"/>
                    </a:p>
                  </a:txBody>
                  <a:tcPr/>
                </a:tc>
              </a:tr>
              <a:tr h="128417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Epandim</a:t>
                      </a:r>
                      <a:r>
                        <a:rPr lang="tr-TR" sz="2800" b="1" dirty="0" smtClean="0"/>
                        <a:t> hücresi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Boşlukları kaplayan </a:t>
                      </a:r>
                      <a:r>
                        <a:rPr lang="tr-TR" sz="2800" dirty="0" err="1" smtClean="0"/>
                        <a:t>epitel</a:t>
                      </a:r>
                      <a:r>
                        <a:rPr lang="tr-TR" sz="2800" dirty="0" smtClean="0"/>
                        <a:t> hücreleri</a:t>
                      </a:r>
                      <a:endParaRPr lang="tr-TR" sz="2800" dirty="0"/>
                    </a:p>
                  </a:txBody>
                  <a:tcPr/>
                </a:tc>
              </a:tr>
              <a:tr h="138575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Mikroglia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Makrofaj</a:t>
                      </a:r>
                      <a:r>
                        <a:rPr lang="tr-TR" sz="2800" dirty="0" smtClean="0"/>
                        <a:t> aktivitesi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Sinaptik</a:t>
            </a:r>
            <a:r>
              <a:rPr lang="tr-TR" dirty="0" smtClean="0"/>
              <a:t> İleti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Sinaps</a:t>
            </a:r>
            <a:r>
              <a:rPr lang="tr-TR" dirty="0" smtClean="0"/>
              <a:t>, sinir </a:t>
            </a:r>
            <a:r>
              <a:rPr lang="tr-TR" dirty="0" err="1" smtClean="0"/>
              <a:t>impulslarının</a:t>
            </a:r>
            <a:r>
              <a:rPr lang="tr-TR" dirty="0" smtClean="0"/>
              <a:t> tek yönlü aktarımından sorumlu iletim bölgeleridir. Nöronların kendi aralarında (akson-</a:t>
            </a:r>
            <a:r>
              <a:rPr lang="tr-TR" dirty="0" err="1" smtClean="0"/>
              <a:t>dendrit</a:t>
            </a:r>
            <a:r>
              <a:rPr lang="tr-TR" dirty="0" smtClean="0"/>
              <a:t>; akson-soma; akson-akson) veya nöron ile </a:t>
            </a:r>
            <a:r>
              <a:rPr lang="tr-TR" dirty="0" err="1" smtClean="0"/>
              <a:t>efektör</a:t>
            </a:r>
            <a:r>
              <a:rPr lang="tr-TR" dirty="0" smtClean="0"/>
              <a:t> hücreler (kas ve bez hücresi) arasında olabilir.</a:t>
            </a:r>
          </a:p>
          <a:p>
            <a:endParaRPr lang="tr-TR" dirty="0" smtClean="0"/>
          </a:p>
          <a:p>
            <a:r>
              <a:rPr lang="tr-TR" dirty="0" err="1" smtClean="0"/>
              <a:t>Presinaptik</a:t>
            </a:r>
            <a:r>
              <a:rPr lang="tr-TR" dirty="0" smtClean="0"/>
              <a:t> nöron </a:t>
            </a:r>
            <a:r>
              <a:rPr lang="tr-TR" dirty="0" err="1" smtClean="0"/>
              <a:t>membranından</a:t>
            </a:r>
            <a:r>
              <a:rPr lang="tr-TR" dirty="0" smtClean="0"/>
              <a:t> </a:t>
            </a:r>
            <a:r>
              <a:rPr lang="tr-TR" dirty="0" err="1" smtClean="0"/>
              <a:t>sinaps</a:t>
            </a:r>
            <a:r>
              <a:rPr lang="tr-TR" dirty="0" smtClean="0"/>
              <a:t> aralığına verilen kimyasal maddeye </a:t>
            </a:r>
            <a:r>
              <a:rPr lang="tr-TR" dirty="0" err="1" smtClean="0"/>
              <a:t>nörotransmitter</a:t>
            </a:r>
            <a:r>
              <a:rPr lang="tr-TR" dirty="0" smtClean="0"/>
              <a:t> adı verilir. </a:t>
            </a:r>
            <a:r>
              <a:rPr lang="tr-TR" dirty="0" err="1" smtClean="0"/>
              <a:t>Sinaptik</a:t>
            </a:r>
            <a:r>
              <a:rPr lang="tr-TR" dirty="0" smtClean="0"/>
              <a:t> aralıkta </a:t>
            </a:r>
            <a:r>
              <a:rPr lang="tr-TR" dirty="0" err="1" smtClean="0"/>
              <a:t>impuls</a:t>
            </a:r>
            <a:r>
              <a:rPr lang="tr-TR" dirty="0" smtClean="0"/>
              <a:t>, </a:t>
            </a:r>
            <a:r>
              <a:rPr lang="tr-TR" dirty="0" err="1" smtClean="0"/>
              <a:t>nörotransmitterlerle</a:t>
            </a:r>
            <a:r>
              <a:rPr lang="tr-TR" dirty="0" smtClean="0"/>
              <a:t> iletilir.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38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membranı</a:t>
            </a:r>
            <a:r>
              <a:rPr lang="tr-TR" dirty="0" smtClean="0"/>
              <a:t> boyunca yayılan elektriksel sinir uyartıları, </a:t>
            </a:r>
            <a:r>
              <a:rPr lang="tr-TR" dirty="0" err="1" smtClean="0"/>
              <a:t>presinaptik</a:t>
            </a:r>
            <a:r>
              <a:rPr lang="tr-TR" dirty="0" smtClean="0"/>
              <a:t> bölgeye ulaştığında, buradaki kalsiyum kanalları açılır ve kalsiyum akson terminalinin içine akar.</a:t>
            </a:r>
          </a:p>
          <a:p>
            <a:endParaRPr lang="tr-TR" dirty="0" smtClean="0"/>
          </a:p>
          <a:p>
            <a:r>
              <a:rPr lang="tr-TR" dirty="0" smtClean="0"/>
              <a:t>Kalsiyum konsantrasyonunun artışı, </a:t>
            </a:r>
            <a:r>
              <a:rPr lang="tr-TR" dirty="0" err="1" smtClean="0"/>
              <a:t>nörotransmitter</a:t>
            </a:r>
            <a:r>
              <a:rPr lang="tr-TR" dirty="0" smtClean="0"/>
              <a:t> içeren veziküllerin </a:t>
            </a:r>
            <a:r>
              <a:rPr lang="tr-TR" dirty="0" err="1" smtClean="0"/>
              <a:t>ekzositozunu</a:t>
            </a:r>
            <a:r>
              <a:rPr lang="tr-TR" dirty="0" smtClean="0"/>
              <a:t> tetikler.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r>
              <a:rPr lang="tr-TR" dirty="0" err="1" smtClean="0"/>
              <a:t>Sinaptik</a:t>
            </a:r>
            <a:r>
              <a:rPr lang="tr-TR" dirty="0" smtClean="0"/>
              <a:t> aralığa salınan </a:t>
            </a:r>
            <a:r>
              <a:rPr lang="tr-TR" dirty="0" err="1" smtClean="0"/>
              <a:t>nörotransmitterler</a:t>
            </a:r>
            <a:r>
              <a:rPr lang="tr-TR" dirty="0" smtClean="0"/>
              <a:t>;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enzimatik</a:t>
            </a:r>
            <a:r>
              <a:rPr lang="tr-TR" dirty="0" smtClean="0"/>
              <a:t> parçalanma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presinaptik</a:t>
            </a:r>
            <a:r>
              <a:rPr lang="tr-TR" dirty="0" smtClean="0"/>
              <a:t> geri alım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veya difüzyon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yoluyla ortamdan uzaklaşır.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Peptit</a:t>
            </a:r>
            <a:r>
              <a:rPr lang="tr-TR" sz="2800" dirty="0" smtClean="0">
                <a:latin typeface="Comic Sans MS" pitchFamily="66" charset="0"/>
              </a:rPr>
              <a:t> yapılı </a:t>
            </a:r>
            <a:r>
              <a:rPr lang="tr-TR" sz="2800" dirty="0" err="1" smtClean="0"/>
              <a:t>n</a:t>
            </a:r>
            <a:r>
              <a:rPr lang="tr-TR" sz="2800" dirty="0" err="1" smtClean="0">
                <a:latin typeface="Comic Sans MS" pitchFamily="66" charset="0"/>
              </a:rPr>
              <a:t>örotransmitterler</a:t>
            </a:r>
            <a:r>
              <a:rPr lang="tr-TR" sz="2800" dirty="0" smtClean="0"/>
              <a:t> </a:t>
            </a:r>
            <a:r>
              <a:rPr lang="tr-TR" sz="2800" dirty="0" smtClean="0">
                <a:latin typeface="Comic Sans MS" pitchFamily="66" charset="0"/>
              </a:rPr>
              <a:t>hücre gövdesinde sentezlenerek </a:t>
            </a:r>
            <a:r>
              <a:rPr lang="tr-TR" sz="2800" dirty="0" err="1" smtClean="0">
                <a:latin typeface="Comic Sans MS" pitchFamily="66" charset="0"/>
              </a:rPr>
              <a:t>presinaptik</a:t>
            </a:r>
            <a:r>
              <a:rPr lang="tr-TR" sz="2800" dirty="0" smtClean="0">
                <a:latin typeface="Comic Sans MS" pitchFamily="66" charset="0"/>
              </a:rPr>
              <a:t> bölüme taşınır.</a:t>
            </a:r>
          </a:p>
          <a:p>
            <a:pPr eaLnBrk="1" hangingPunct="1"/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Peptit</a:t>
            </a:r>
            <a:r>
              <a:rPr lang="tr-TR" sz="2800" dirty="0" smtClean="0">
                <a:latin typeface="Comic Sans MS" pitchFamily="66" charset="0"/>
              </a:rPr>
              <a:t> yapılı olmayan </a:t>
            </a:r>
            <a:r>
              <a:rPr lang="tr-TR" sz="2800" dirty="0" err="1" smtClean="0">
                <a:latin typeface="Comic Sans MS" pitchFamily="66" charset="0"/>
              </a:rPr>
              <a:t>nörotransmitterler</a:t>
            </a:r>
            <a:r>
              <a:rPr lang="tr-TR" sz="2800" dirty="0" smtClean="0">
                <a:latin typeface="Comic Sans MS" pitchFamily="66" charset="0"/>
              </a:rPr>
              <a:t> ise, akson terminaline taşınan </a:t>
            </a:r>
            <a:r>
              <a:rPr lang="tr-TR" sz="2800" dirty="0" err="1" smtClean="0">
                <a:latin typeface="Comic Sans MS" pitchFamily="66" charset="0"/>
              </a:rPr>
              <a:t>prekürsörler</a:t>
            </a:r>
            <a:r>
              <a:rPr lang="tr-TR" sz="2800" dirty="0" smtClean="0">
                <a:latin typeface="Comic Sans MS" pitchFamily="66" charset="0"/>
              </a:rPr>
              <a:t> ve enzimler vasıtasıyla burada sentezlenir.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78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Sinir uyarısı veya aksiyon potansiyeli olarak adlandırılan ve aksonun en uç noktasına kadar ulaşan elektriksel ileti, </a:t>
            </a:r>
            <a:r>
              <a:rPr lang="tr-TR" sz="2400" dirty="0" err="1" smtClean="0">
                <a:latin typeface="Comic Sans MS" pitchFamily="66" charset="0"/>
              </a:rPr>
              <a:t>sinapslarda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nörotransmiterler</a:t>
            </a:r>
            <a:r>
              <a:rPr lang="tr-TR" sz="2400" dirty="0" smtClean="0">
                <a:latin typeface="Comic Sans MS" pitchFamily="66" charset="0"/>
              </a:rPr>
              <a:t> aracılığı ile kimyasal iletiye çevrilmektedir.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Presinaptik</a:t>
            </a:r>
            <a:r>
              <a:rPr lang="tr-TR" sz="2400" dirty="0" smtClean="0">
                <a:latin typeface="Comic Sans MS" pitchFamily="66" charset="0"/>
              </a:rPr>
              <a:t> bölgeden salınan </a:t>
            </a:r>
            <a:r>
              <a:rPr lang="tr-TR" sz="2400" dirty="0" err="1" smtClean="0">
                <a:latin typeface="Comic Sans MS" pitchFamily="66" charset="0"/>
              </a:rPr>
              <a:t>nörotransmiterler</a:t>
            </a:r>
            <a:r>
              <a:rPr lang="tr-TR" sz="2400" dirty="0" smtClean="0">
                <a:latin typeface="Comic Sans MS" pitchFamily="66" charset="0"/>
              </a:rPr>
              <a:t>, kimyasal iletiyi </a:t>
            </a:r>
            <a:r>
              <a:rPr lang="tr-TR" sz="2400" dirty="0" err="1" smtClean="0">
                <a:latin typeface="Comic Sans MS" pitchFamily="66" charset="0"/>
              </a:rPr>
              <a:t>postsinaptik</a:t>
            </a:r>
            <a:r>
              <a:rPr lang="tr-TR" sz="2400" dirty="0" smtClean="0">
                <a:latin typeface="Comic Sans MS" pitchFamily="66" charset="0"/>
              </a:rPr>
              <a:t> bölgeye taşımakta ve bir sonraki sinir hücresinde elektriksel bir etki oluşturabilmektedir.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Bir </a:t>
            </a:r>
            <a:r>
              <a:rPr lang="tr-TR" sz="2400" dirty="0" err="1" smtClean="0">
                <a:latin typeface="Comic Sans MS" pitchFamily="66" charset="0"/>
              </a:rPr>
              <a:t>sinaptik</a:t>
            </a:r>
            <a:r>
              <a:rPr lang="tr-TR" sz="2400" dirty="0" smtClean="0">
                <a:latin typeface="Comic Sans MS" pitchFamily="66" charset="0"/>
              </a:rPr>
              <a:t> ileti, uyarıcı (</a:t>
            </a:r>
            <a:r>
              <a:rPr lang="tr-TR" sz="2400" dirty="0" err="1" smtClean="0">
                <a:latin typeface="Comic Sans MS" pitchFamily="66" charset="0"/>
              </a:rPr>
              <a:t>depolarizasyon</a:t>
            </a:r>
            <a:r>
              <a:rPr lang="tr-TR" sz="2400" dirty="0" smtClean="0">
                <a:latin typeface="Comic Sans MS" pitchFamily="66" charset="0"/>
              </a:rPr>
              <a:t>) veya inhibitör etki (</a:t>
            </a:r>
            <a:r>
              <a:rPr lang="tr-TR" sz="2400" dirty="0" err="1" smtClean="0">
                <a:latin typeface="Comic Sans MS" pitchFamily="66" charset="0"/>
              </a:rPr>
              <a:t>hiperpolarizasyon</a:t>
            </a:r>
            <a:r>
              <a:rPr lang="tr-TR" sz="2400" dirty="0" smtClean="0">
                <a:latin typeface="Comic Sans MS" pitchFamily="66" charset="0"/>
              </a:rPr>
              <a:t>) meydana getirebilir.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7169"/>
            <a:ext cx="7884368" cy="687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Periferik</a:t>
            </a:r>
            <a:r>
              <a:rPr lang="tr-TR" dirty="0" smtClean="0"/>
              <a:t> Sinir Sistemi (PSS) </a:t>
            </a:r>
            <a:r>
              <a:rPr lang="tr-TR" dirty="0" err="1" smtClean="0"/>
              <a:t>Nörotransmitterleri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863"/>
            <a:ext cx="9144000" cy="52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-4"/>
          <a:ext cx="9144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497"/>
                <a:gridCol w="3851503"/>
              </a:tblGrid>
              <a:tr h="8402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Merkezi</a:t>
                      </a:r>
                      <a:r>
                        <a:rPr lang="tr-TR" sz="3200" baseline="0" dirty="0" smtClean="0"/>
                        <a:t> Sinir Sistemi (MSS)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Nörotransmitterleri</a:t>
                      </a:r>
                      <a:endParaRPr lang="tr-T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Dopamin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Ödül/Zevk</a:t>
                      </a:r>
                      <a:endParaRPr lang="tr-TR" sz="2400" dirty="0"/>
                    </a:p>
                  </a:txBody>
                  <a:tcPr/>
                </a:tc>
              </a:tr>
              <a:tr h="908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Nörepinefrin</a:t>
                      </a:r>
                      <a:r>
                        <a:rPr lang="tr-TR" sz="2400" dirty="0" smtClean="0"/>
                        <a:t> (</a:t>
                      </a:r>
                      <a:r>
                        <a:rPr lang="tr-TR" sz="2400" dirty="0" err="1" smtClean="0"/>
                        <a:t>Nöradrenalin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Konsantrasyon</a:t>
                      </a:r>
                      <a:endParaRPr lang="tr-TR" sz="2400" dirty="0"/>
                    </a:p>
                  </a:txBody>
                  <a:tcPr/>
                </a:tc>
              </a:tr>
              <a:tr h="908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Epinefrin (Adrenalin)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Savaş ya da kaç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Serotonin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Mutluluk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GABA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Yatıştırıcı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Asetilkolin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Öğrenme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Glutamat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Hafıza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Endorfinler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Zindelik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Oksitosin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Bağlılık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>
                <a:latin typeface="Comic Sans MS" pitchFamily="66" charset="0"/>
              </a:rPr>
              <a:t>Dopamin</a:t>
            </a:r>
            <a:r>
              <a:rPr lang="tr-TR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Beyinde, başlıca, </a:t>
            </a:r>
          </a:p>
          <a:p>
            <a:pPr lvl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tr-TR" sz="2400" dirty="0" err="1" smtClean="0">
                <a:latin typeface="Comic Sans MS" pitchFamily="66" charset="0"/>
              </a:rPr>
              <a:t>mezensefalonda</a:t>
            </a:r>
            <a:r>
              <a:rPr lang="tr-TR" sz="2400" dirty="0" smtClean="0">
                <a:latin typeface="Comic Sans MS" pitchFamily="66" charset="0"/>
              </a:rPr>
              <a:t> (</a:t>
            </a:r>
            <a:r>
              <a:rPr lang="tr-TR" sz="2400" dirty="0" err="1" smtClean="0">
                <a:latin typeface="Comic Sans MS" pitchFamily="66" charset="0"/>
              </a:rPr>
              <a:t>substantia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nigra</a:t>
            </a:r>
            <a:r>
              <a:rPr lang="tr-TR" sz="2400" dirty="0" smtClean="0">
                <a:latin typeface="Comic Sans MS" pitchFamily="66" charset="0"/>
              </a:rPr>
              <a:t> ve </a:t>
            </a:r>
            <a:r>
              <a:rPr lang="tr-TR" sz="2400" dirty="0" err="1" smtClean="0">
                <a:latin typeface="Comic Sans MS" pitchFamily="66" charset="0"/>
              </a:rPr>
              <a:t>ventral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tegmental</a:t>
            </a:r>
            <a:r>
              <a:rPr lang="tr-TR" sz="2400" dirty="0" smtClean="0">
                <a:latin typeface="Comic Sans MS" pitchFamily="66" charset="0"/>
              </a:rPr>
              <a:t> alanda) </a:t>
            </a:r>
          </a:p>
          <a:p>
            <a:pPr lvl="1">
              <a:lnSpc>
                <a:spcPct val="80000"/>
              </a:lnSpc>
            </a:pPr>
            <a:endParaRPr lang="tr-TR" sz="2400" dirty="0" smtClean="0"/>
          </a:p>
          <a:p>
            <a:pPr lvl="1">
              <a:lnSpc>
                <a:spcPct val="80000"/>
              </a:lnSpc>
              <a:buNone/>
            </a:pPr>
            <a:r>
              <a:rPr lang="tr-TR" sz="2400" dirty="0" smtClean="0">
                <a:latin typeface="Comic Sans MS" pitchFamily="66" charset="0"/>
              </a:rPr>
              <a:t>ve </a:t>
            </a:r>
          </a:p>
          <a:p>
            <a:pPr lvl="1">
              <a:lnSpc>
                <a:spcPct val="80000"/>
              </a:lnSpc>
            </a:pPr>
            <a:endParaRPr lang="tr-TR" sz="2400" dirty="0" smtClean="0"/>
          </a:p>
          <a:p>
            <a:pPr lvl="1">
              <a:lnSpc>
                <a:spcPct val="80000"/>
              </a:lnSpc>
            </a:pPr>
            <a:r>
              <a:rPr lang="tr-TR" sz="2400" dirty="0" err="1" smtClean="0">
                <a:latin typeface="Comic Sans MS" pitchFamily="66" charset="0"/>
              </a:rPr>
              <a:t>hipotalamusta</a:t>
            </a:r>
            <a:r>
              <a:rPr lang="tr-TR" sz="2400" dirty="0" smtClean="0">
                <a:latin typeface="Comic Sans MS" pitchFamily="66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endParaRPr lang="tr-TR" sz="2400" dirty="0" smtClean="0"/>
          </a:p>
          <a:p>
            <a:pPr lvl="1">
              <a:lnSpc>
                <a:spcPct val="80000"/>
              </a:lnSpc>
              <a:buNone/>
            </a:pPr>
            <a:r>
              <a:rPr lang="tr-TR" sz="2400" dirty="0" err="1" smtClean="0">
                <a:latin typeface="Comic Sans MS" pitchFamily="66" charset="0"/>
              </a:rPr>
              <a:t>dopaminerjik</a:t>
            </a:r>
            <a:r>
              <a:rPr lang="tr-TR" sz="2400" dirty="0" smtClean="0">
                <a:latin typeface="Comic Sans MS" pitchFamily="66" charset="0"/>
              </a:rPr>
              <a:t> nöronlar bulunur.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Dopaminerjik</a:t>
            </a:r>
            <a:r>
              <a:rPr lang="tr-TR" dirty="0" smtClean="0"/>
              <a:t> Yollar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Mezolimbik</a:t>
            </a:r>
            <a:r>
              <a:rPr lang="tr-TR" dirty="0" smtClean="0"/>
              <a:t> yol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alandan (VTA)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err="1" smtClean="0"/>
              <a:t>akkumbense</a:t>
            </a:r>
            <a:r>
              <a:rPr lang="tr-TR" dirty="0" smtClean="0"/>
              <a:t> (NA) projeksiyonlar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Ödül ve motivasyon </a:t>
            </a:r>
            <a:r>
              <a:rPr lang="tr-TR" dirty="0" smtClean="0"/>
              <a:t>duygularıyla ilgilidir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Bağımlılık</a:t>
            </a:r>
            <a:r>
              <a:rPr lang="tr-TR" dirty="0" smtClean="0"/>
              <a:t> yapıcı maddeler,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err="1" smtClean="0"/>
              <a:t>akkumbenste</a:t>
            </a:r>
            <a:r>
              <a:rPr lang="tr-TR" dirty="0" smtClean="0"/>
              <a:t> </a:t>
            </a:r>
            <a:r>
              <a:rPr lang="tr-TR" dirty="0" err="1" smtClean="0"/>
              <a:t>dopamin</a:t>
            </a:r>
            <a:r>
              <a:rPr lang="tr-TR" dirty="0" smtClean="0"/>
              <a:t> miktarını artırarak etkili olur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Hiperaktivasyonu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şizofreni</a:t>
            </a:r>
            <a:r>
              <a:rPr lang="tr-TR" dirty="0" smtClean="0"/>
              <a:t>nin pozitif semptomları ile ilişkilidir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D2 antagonisti ilaçlar; şizofreninin pozitif semptomlarını azaltmak için kullanılır.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Mezolimbik</a:t>
            </a:r>
            <a:r>
              <a:rPr lang="tr-TR" dirty="0" smtClean="0"/>
              <a:t> yol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5221" r="-57"/>
          <a:stretch>
            <a:fillRect/>
          </a:stretch>
        </p:blipFill>
        <p:spPr bwMode="auto">
          <a:xfrm>
            <a:off x="323528" y="1340768"/>
            <a:ext cx="8496944" cy="52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Sigara Bağımlılığı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tr-TR" dirty="0" smtClean="0"/>
              <a:t>Nikotin </a:t>
            </a:r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alandaki (VTA) reseptörlerine bağlanarak,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err="1" smtClean="0"/>
              <a:t>akkumbenste</a:t>
            </a:r>
            <a:r>
              <a:rPr lang="tr-TR" dirty="0" smtClean="0"/>
              <a:t> </a:t>
            </a:r>
            <a:r>
              <a:rPr lang="tr-TR" dirty="0" err="1" smtClean="0"/>
              <a:t>dopamin</a:t>
            </a:r>
            <a:r>
              <a:rPr lang="tr-TR" dirty="0" smtClean="0"/>
              <a:t> </a:t>
            </a:r>
            <a:r>
              <a:rPr lang="tr-TR" dirty="0" err="1" smtClean="0"/>
              <a:t>salınımına</a:t>
            </a:r>
            <a:r>
              <a:rPr lang="tr-TR" dirty="0" smtClean="0"/>
              <a:t> yol açar ve bir “ödül” duygusu oluşturur. </a:t>
            </a:r>
            <a:endParaRPr lang="tr-TR" dirty="0"/>
          </a:p>
        </p:txBody>
      </p:sp>
      <p:pic>
        <p:nvPicPr>
          <p:cNvPr id="57346" name="Picture 2" descr="Nicotinic Acetylcholine receptors in the Ventral Tegmental area"/>
          <p:cNvPicPr>
            <a:picLocks noChangeAspect="1" noChangeArrowheads="1"/>
          </p:cNvPicPr>
          <p:nvPr/>
        </p:nvPicPr>
        <p:blipFill>
          <a:blip r:embed="rId2" cstate="print"/>
          <a:srcRect r="1266" b="15612"/>
          <a:stretch>
            <a:fillRect/>
          </a:stretch>
        </p:blipFill>
        <p:spPr bwMode="auto">
          <a:xfrm>
            <a:off x="611560" y="692696"/>
            <a:ext cx="79756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Mezokortikal</a:t>
            </a:r>
            <a:r>
              <a:rPr lang="tr-TR" dirty="0" smtClean="0"/>
              <a:t> yol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alandan (VTA) </a:t>
            </a:r>
            <a:r>
              <a:rPr lang="tr-TR" dirty="0" err="1" smtClean="0"/>
              <a:t>prefrontal</a:t>
            </a:r>
            <a:r>
              <a:rPr lang="tr-TR" dirty="0" smtClean="0"/>
              <a:t> kortekse projeksiyonlar</a:t>
            </a:r>
          </a:p>
          <a:p>
            <a:endParaRPr lang="tr-TR" dirty="0" smtClean="0"/>
          </a:p>
          <a:p>
            <a:r>
              <a:rPr lang="tr-TR" dirty="0" smtClean="0"/>
              <a:t>Bilişsel ve irade ile ilgili süreçlerde etkili.</a:t>
            </a:r>
          </a:p>
          <a:p>
            <a:endParaRPr lang="tr-TR" dirty="0" smtClean="0"/>
          </a:p>
          <a:p>
            <a:r>
              <a:rPr lang="tr-TR" dirty="0" err="1" smtClean="0"/>
              <a:t>Hipofonksiyonu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şizofreni</a:t>
            </a:r>
            <a:r>
              <a:rPr lang="tr-TR" dirty="0" smtClean="0"/>
              <a:t>nin negatif belirtileri ile ilişkilidir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Mezokortikal</a:t>
            </a:r>
            <a:r>
              <a:rPr lang="tr-TR" dirty="0" smtClean="0"/>
              <a:t> yol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9284"/>
            <a:ext cx="8316416" cy="546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Nigrostriatal</a:t>
            </a:r>
            <a:r>
              <a:rPr lang="tr-TR" dirty="0" smtClean="0"/>
              <a:t> yol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Substantia</a:t>
            </a:r>
            <a:r>
              <a:rPr lang="tr-TR" dirty="0" smtClean="0"/>
              <a:t> </a:t>
            </a:r>
            <a:r>
              <a:rPr lang="tr-TR" dirty="0" err="1" smtClean="0"/>
              <a:t>nigra’dan</a:t>
            </a:r>
            <a:r>
              <a:rPr lang="tr-TR" dirty="0" smtClean="0"/>
              <a:t> </a:t>
            </a:r>
            <a:r>
              <a:rPr lang="tr-TR" dirty="0" err="1" smtClean="0"/>
              <a:t>striatum’a</a:t>
            </a:r>
            <a:r>
              <a:rPr lang="tr-TR" dirty="0" smtClean="0"/>
              <a:t> (</a:t>
            </a:r>
            <a:r>
              <a:rPr lang="tr-TR" dirty="0" err="1" smtClean="0"/>
              <a:t>kaudat</a:t>
            </a:r>
            <a:r>
              <a:rPr lang="tr-TR" dirty="0" smtClean="0"/>
              <a:t> </a:t>
            </a:r>
            <a:r>
              <a:rPr lang="tr-TR" dirty="0" err="1" smtClean="0"/>
              <a:t>nükleus</a:t>
            </a:r>
            <a:r>
              <a:rPr lang="tr-TR" dirty="0" smtClean="0"/>
              <a:t> ve </a:t>
            </a:r>
            <a:r>
              <a:rPr lang="tr-TR" dirty="0" err="1" smtClean="0"/>
              <a:t>putamen’e</a:t>
            </a:r>
            <a:r>
              <a:rPr lang="tr-TR" dirty="0" smtClean="0"/>
              <a:t>) projeksiyonlar</a:t>
            </a:r>
          </a:p>
          <a:p>
            <a:endParaRPr lang="tr-TR" dirty="0" smtClean="0"/>
          </a:p>
          <a:p>
            <a:r>
              <a:rPr lang="tr-TR" dirty="0" smtClean="0"/>
              <a:t>İstemli hareketlerin ince kontrolü üzerinde etkili.</a:t>
            </a:r>
          </a:p>
          <a:p>
            <a:endParaRPr lang="tr-TR" dirty="0" smtClean="0"/>
          </a:p>
          <a:p>
            <a:r>
              <a:rPr lang="tr-TR" dirty="0" err="1" smtClean="0"/>
              <a:t>Substantia</a:t>
            </a:r>
            <a:r>
              <a:rPr lang="tr-TR" dirty="0" smtClean="0"/>
              <a:t> </a:t>
            </a:r>
            <a:r>
              <a:rPr lang="tr-TR" dirty="0" err="1" smtClean="0"/>
              <a:t>nigra’daki</a:t>
            </a:r>
            <a:r>
              <a:rPr lang="tr-TR" dirty="0" smtClean="0"/>
              <a:t> </a:t>
            </a:r>
            <a:r>
              <a:rPr lang="tr-TR" dirty="0" err="1" smtClean="0"/>
              <a:t>dopaminerjik</a:t>
            </a:r>
            <a:r>
              <a:rPr lang="tr-TR" dirty="0" smtClean="0"/>
              <a:t> nöronların kaybı; </a:t>
            </a:r>
            <a:r>
              <a:rPr lang="tr-TR" b="1" dirty="0" smtClean="0">
                <a:solidFill>
                  <a:srgbClr val="FF0000"/>
                </a:solidFill>
              </a:rPr>
              <a:t>Parkinson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hastalığına yol açar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Ayrıca D2 antagonisti ilaçların yan etkisi olarak </a:t>
            </a:r>
            <a:r>
              <a:rPr lang="tr-TR" dirty="0" err="1" smtClean="0"/>
              <a:t>ekstrapiramidal</a:t>
            </a:r>
            <a:r>
              <a:rPr lang="tr-TR" dirty="0" smtClean="0"/>
              <a:t> semptomlar (EPS) ortaya çıkabilir: </a:t>
            </a:r>
          </a:p>
          <a:p>
            <a:pPr lvl="1"/>
            <a:r>
              <a:rPr lang="tr-TR" dirty="0" err="1" smtClean="0"/>
              <a:t>Parkinsonizm</a:t>
            </a:r>
            <a:endParaRPr lang="tr-TR" dirty="0" smtClean="0"/>
          </a:p>
          <a:p>
            <a:pPr lvl="1"/>
            <a:r>
              <a:rPr lang="en-US" dirty="0" err="1" smtClean="0"/>
              <a:t>Akathisia</a:t>
            </a:r>
            <a:r>
              <a:rPr lang="tr-TR" dirty="0" smtClean="0"/>
              <a:t> (motor huzursuzluk): Yerinde duramama.</a:t>
            </a:r>
            <a:endParaRPr lang="en-US" dirty="0" smtClean="0"/>
          </a:p>
          <a:p>
            <a:pPr lvl="1"/>
            <a:r>
              <a:rPr lang="en-US" dirty="0" err="1" smtClean="0"/>
              <a:t>Tardi</a:t>
            </a:r>
            <a:r>
              <a:rPr lang="tr-TR" dirty="0" smtClean="0"/>
              <a:t>f (geç gelişen)</a:t>
            </a:r>
            <a:r>
              <a:rPr lang="en-US" dirty="0" smtClean="0"/>
              <a:t> d</a:t>
            </a:r>
            <a:r>
              <a:rPr lang="tr-TR" dirty="0" smtClean="0"/>
              <a:t>i</a:t>
            </a:r>
            <a:r>
              <a:rPr lang="en-US" dirty="0" err="1" smtClean="0"/>
              <a:t>skine</a:t>
            </a:r>
            <a:r>
              <a:rPr lang="tr-TR" dirty="0" smtClean="0"/>
              <a:t>z</a:t>
            </a:r>
            <a:r>
              <a:rPr lang="en-US" dirty="0" err="1" smtClean="0"/>
              <a:t>i</a:t>
            </a:r>
            <a:r>
              <a:rPr lang="tr-TR" dirty="0" smtClean="0"/>
              <a:t>: İstemsiz, tekrarlayan vücut hareketleri.</a:t>
            </a:r>
            <a:endParaRPr lang="en-US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ulbus pons mesencephalon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8263" t="19950" r="5901" b="10751"/>
          <a:stretch>
            <a:fillRect/>
          </a:stretch>
        </p:blipFill>
        <p:spPr bwMode="auto">
          <a:xfrm>
            <a:off x="0" y="0"/>
            <a:ext cx="9144000" cy="5536734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23746" t="87830"/>
          <a:stretch>
            <a:fillRect/>
          </a:stretch>
        </p:blipFill>
        <p:spPr bwMode="auto">
          <a:xfrm>
            <a:off x="1475656" y="6021288"/>
            <a:ext cx="60121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Nigrostriatal</a:t>
            </a:r>
            <a:r>
              <a:rPr lang="tr-TR" dirty="0" smtClean="0"/>
              <a:t> yol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Tüberoinfundibular</a:t>
            </a:r>
            <a:r>
              <a:rPr lang="tr-TR" dirty="0" smtClean="0"/>
              <a:t> yol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Hipotalamus’tan</a:t>
            </a:r>
            <a:r>
              <a:rPr lang="tr-TR" dirty="0" smtClean="0"/>
              <a:t> hipofizin üzerindeki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eminens</a:t>
            </a:r>
            <a:r>
              <a:rPr lang="tr-TR" dirty="0" smtClean="0"/>
              <a:t> bölgesine projeksiyonlar</a:t>
            </a:r>
          </a:p>
          <a:p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Prolaktin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salınımını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inhibe</a:t>
            </a:r>
            <a:r>
              <a:rPr lang="tr-TR" b="1" dirty="0" smtClean="0">
                <a:solidFill>
                  <a:srgbClr val="FF0000"/>
                </a:solidFill>
              </a:rPr>
              <a:t> eder (ÖNEMLİ)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D2 antagonisti ilaçlar </a:t>
            </a:r>
            <a:r>
              <a:rPr lang="tr-TR" dirty="0" err="1" smtClean="0"/>
              <a:t>prolaktin</a:t>
            </a:r>
            <a:r>
              <a:rPr lang="tr-TR" dirty="0" smtClean="0"/>
              <a:t> seviyelerini artırabilir.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Tüberoinfundibular</a:t>
            </a:r>
            <a:r>
              <a:rPr lang="tr-TR" dirty="0" smtClean="0"/>
              <a:t> yol</a:t>
            </a:r>
            <a:endParaRPr lang="tr-TR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5325"/>
            <a:ext cx="8316416" cy="541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>
                <a:latin typeface="Comic Sans MS" pitchFamily="66" charset="0"/>
              </a:rPr>
              <a:t>Nörepinefrin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Nöradrenalin</a:t>
            </a:r>
            <a:r>
              <a:rPr lang="tr-TR" dirty="0" smtClean="0">
                <a:latin typeface="Comic Sans MS" pitchFamily="66" charset="0"/>
              </a:rPr>
              <a:t>)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Uyarıcı etkili bir </a:t>
            </a:r>
            <a:r>
              <a:rPr lang="tr-TR" sz="2400" dirty="0" err="1" smtClean="0">
                <a:latin typeface="Comic Sans MS" pitchFamily="66" charset="0"/>
              </a:rPr>
              <a:t>nörotransmitter</a:t>
            </a:r>
            <a:r>
              <a:rPr lang="tr-TR" sz="2400" dirty="0" smtClean="0">
                <a:latin typeface="Comic Sans MS" pitchFamily="66" charset="0"/>
              </a:rPr>
              <a:t> olan </a:t>
            </a:r>
            <a:r>
              <a:rPr lang="tr-TR" sz="2400" dirty="0" err="1" smtClean="0">
                <a:latin typeface="Comic Sans MS" pitchFamily="66" charset="0"/>
              </a:rPr>
              <a:t>nörepinefrin</a:t>
            </a:r>
            <a:r>
              <a:rPr lang="tr-TR" sz="2400" dirty="0" smtClean="0">
                <a:latin typeface="Comic Sans MS" pitchFamily="66" charset="0"/>
              </a:rPr>
              <a:t>, </a:t>
            </a:r>
            <a:r>
              <a:rPr lang="tr-TR" sz="2400" dirty="0" err="1" smtClean="0">
                <a:latin typeface="Comic Sans MS" pitchFamily="66" charset="0"/>
              </a:rPr>
              <a:t>dopa</a:t>
            </a:r>
            <a:r>
              <a:rPr lang="tr-TR" sz="2400" dirty="0" smtClean="0">
                <a:latin typeface="Comic Sans MS" pitchFamily="66" charset="0"/>
              </a:rPr>
              <a:t> ve </a:t>
            </a:r>
            <a:r>
              <a:rPr lang="tr-TR" sz="2400" dirty="0" err="1" smtClean="0">
                <a:latin typeface="Comic Sans MS" pitchFamily="66" charset="0"/>
              </a:rPr>
              <a:t>dopamin</a:t>
            </a:r>
            <a:r>
              <a:rPr lang="tr-TR" sz="2400" dirty="0" smtClean="0">
                <a:latin typeface="Comic Sans MS" pitchFamily="66" charset="0"/>
              </a:rPr>
              <a:t> ara </a:t>
            </a:r>
            <a:r>
              <a:rPr lang="tr-TR" sz="2400" dirty="0" err="1" smtClean="0">
                <a:latin typeface="Comic Sans MS" pitchFamily="66" charset="0"/>
              </a:rPr>
              <a:t>metabolitleri</a:t>
            </a:r>
            <a:r>
              <a:rPr lang="tr-TR" sz="2400" dirty="0" smtClean="0">
                <a:latin typeface="Comic Sans MS" pitchFamily="66" charset="0"/>
              </a:rPr>
              <a:t> üzerinden, </a:t>
            </a:r>
            <a:r>
              <a:rPr lang="tr-TR" sz="2400" dirty="0" err="1" smtClean="0">
                <a:latin typeface="Comic Sans MS" pitchFamily="66" charset="0"/>
              </a:rPr>
              <a:t>tirozinden</a:t>
            </a:r>
            <a:r>
              <a:rPr lang="tr-TR" sz="2400" dirty="0" smtClean="0">
                <a:latin typeface="Comic Sans MS" pitchFamily="66" charset="0"/>
              </a:rPr>
              <a:t> sentezlenmektedir.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Periferik</a:t>
            </a:r>
            <a:r>
              <a:rPr lang="tr-TR" sz="2400" dirty="0" smtClean="0">
                <a:latin typeface="Comic Sans MS" pitchFamily="66" charset="0"/>
              </a:rPr>
              <a:t> sinir sisteminde (PSS) </a:t>
            </a:r>
            <a:r>
              <a:rPr lang="tr-TR" sz="2400" dirty="0" err="1" smtClean="0"/>
              <a:t>p</a:t>
            </a:r>
            <a:r>
              <a:rPr lang="tr-TR" sz="2400" dirty="0" err="1" smtClean="0">
                <a:latin typeface="Comic Sans MS" pitchFamily="66" charset="0"/>
              </a:rPr>
              <a:t>ostgangliyonik</a:t>
            </a:r>
            <a:r>
              <a:rPr lang="tr-TR" sz="2400" dirty="0" smtClean="0">
                <a:latin typeface="Comic Sans MS" pitchFamily="66" charset="0"/>
              </a:rPr>
              <a:t> sempatik sinir uçlarından ve adrenal </a:t>
            </a:r>
            <a:r>
              <a:rPr lang="tr-TR" sz="2400" dirty="0" err="1" smtClean="0">
                <a:latin typeface="Comic Sans MS" pitchFamily="66" charset="0"/>
              </a:rPr>
              <a:t>medulladan</a:t>
            </a:r>
            <a:r>
              <a:rPr lang="tr-TR" sz="2400" dirty="0" smtClean="0">
                <a:latin typeface="Comic Sans MS" pitchFamily="66" charset="0"/>
              </a:rPr>
              <a:t> salınır.</a:t>
            </a:r>
            <a:r>
              <a:rPr lang="tr-TR" sz="2400" dirty="0" smtClean="0"/>
              <a:t> </a:t>
            </a:r>
            <a:r>
              <a:rPr lang="tr-TR" sz="2400" dirty="0" err="1" smtClean="0"/>
              <a:t>PSS’de</a:t>
            </a:r>
            <a:r>
              <a:rPr lang="tr-TR" sz="2400" dirty="0" smtClean="0"/>
              <a:t> “savaş ya da kaç” tepkisinin üretilmesinden sorumludur.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Merkezi sinir sisteminde, başlıca, </a:t>
            </a:r>
            <a:r>
              <a:rPr lang="tr-TR" sz="2400" dirty="0" err="1" smtClean="0"/>
              <a:t>ponstaki</a:t>
            </a:r>
            <a:r>
              <a:rPr lang="tr-TR" sz="2400" dirty="0" smtClean="0"/>
              <a:t> </a:t>
            </a:r>
            <a:r>
              <a:rPr lang="tr-TR" sz="2400" dirty="0" err="1" smtClean="0"/>
              <a:t>lokus</a:t>
            </a:r>
            <a:r>
              <a:rPr lang="tr-TR" sz="2400" dirty="0" smtClean="0"/>
              <a:t> </a:t>
            </a:r>
            <a:r>
              <a:rPr lang="tr-TR" sz="2400" dirty="0" err="1" smtClean="0"/>
              <a:t>seruleus’ta</a:t>
            </a:r>
            <a:r>
              <a:rPr lang="tr-TR" sz="2400" dirty="0" smtClean="0"/>
              <a:t> üretilmektedir. </a:t>
            </a:r>
            <a:r>
              <a:rPr lang="tr-TR" sz="2400" dirty="0" err="1" smtClean="0"/>
              <a:t>MSS’de</a:t>
            </a:r>
            <a:r>
              <a:rPr lang="tr-TR" sz="2400" dirty="0" smtClean="0">
                <a:latin typeface="Comic Sans MS" pitchFamily="66" charset="0"/>
              </a:rPr>
              <a:t> uyanıklığın ve konsantrasyonun sağlanması üzerinde etkilidir. Fazla salınması kaygı ve endişe duygusu oluşturabilir.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9" y="1"/>
            <a:ext cx="37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Uyanıklık</a:t>
            </a:r>
            <a:endParaRPr lang="tr-T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2" y="1715508"/>
            <a:ext cx="9146672" cy="51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</a:t>
            </a:r>
            <a:endParaRPr lang="tr-T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701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orepinephrine brai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-393" b="10068"/>
          <a:stretch>
            <a:fillRect/>
          </a:stretch>
        </p:blipFill>
        <p:spPr bwMode="auto">
          <a:xfrm>
            <a:off x="1115616" y="0"/>
            <a:ext cx="7072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dirty="0" err="1" smtClean="0">
                <a:latin typeface="Comic Sans MS" pitchFamily="66" charset="0"/>
              </a:rPr>
              <a:t>Serotonin</a:t>
            </a:r>
            <a:r>
              <a:rPr lang="tr-TR" sz="4000" dirty="0" smtClean="0">
                <a:latin typeface="Comic Sans MS" pitchFamily="66" charset="0"/>
              </a:rPr>
              <a:t> </a:t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4000" dirty="0" smtClean="0">
                <a:latin typeface="Comic Sans MS" pitchFamily="66" charset="0"/>
              </a:rPr>
              <a:t>(5-</a:t>
            </a:r>
            <a:r>
              <a:rPr lang="tr-TR" sz="4000" dirty="0" err="1" smtClean="0">
                <a:latin typeface="Comic Sans MS" pitchFamily="66" charset="0"/>
              </a:rPr>
              <a:t>hidroksi</a:t>
            </a:r>
            <a:r>
              <a:rPr lang="tr-TR" sz="4000" dirty="0" smtClean="0">
                <a:latin typeface="Comic Sans MS" pitchFamily="66" charset="0"/>
              </a:rPr>
              <a:t> </a:t>
            </a:r>
            <a:r>
              <a:rPr lang="tr-TR" sz="4000" dirty="0" err="1" smtClean="0">
                <a:latin typeface="Comic Sans MS" pitchFamily="66" charset="0"/>
              </a:rPr>
              <a:t>triptamin</a:t>
            </a:r>
            <a:r>
              <a:rPr lang="tr-TR" sz="4000" dirty="0" smtClean="0">
                <a:latin typeface="Comic Sans MS" pitchFamily="66" charset="0"/>
              </a:rPr>
              <a:t>, 5-HT)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Hidroksitriptofan</a:t>
            </a:r>
            <a:r>
              <a:rPr lang="tr-TR" sz="2800" dirty="0" smtClean="0">
                <a:latin typeface="Comic Sans MS" pitchFamily="66" charset="0"/>
              </a:rPr>
              <a:t> üzerinden, </a:t>
            </a:r>
            <a:r>
              <a:rPr lang="tr-TR" sz="2800" dirty="0" err="1" smtClean="0">
                <a:latin typeface="Comic Sans MS" pitchFamily="66" charset="0"/>
              </a:rPr>
              <a:t>triptofandan</a:t>
            </a:r>
            <a:r>
              <a:rPr lang="tr-TR" sz="2800" dirty="0" smtClean="0">
                <a:latin typeface="Comic Sans MS" pitchFamily="66" charset="0"/>
              </a:rPr>
              <a:t> sentezlenen ve uyarıcı bir </a:t>
            </a:r>
            <a:r>
              <a:rPr lang="tr-TR" sz="2800" dirty="0" err="1" smtClean="0">
                <a:latin typeface="Comic Sans MS" pitchFamily="66" charset="0"/>
              </a:rPr>
              <a:t>nörotransmitter</a:t>
            </a:r>
            <a:r>
              <a:rPr lang="tr-TR" sz="2800" dirty="0" smtClean="0">
                <a:latin typeface="Comic Sans MS" pitchFamily="66" charset="0"/>
              </a:rPr>
              <a:t> olan </a:t>
            </a:r>
            <a:r>
              <a:rPr lang="tr-TR" sz="2800" dirty="0" err="1" smtClean="0">
                <a:latin typeface="Comic Sans MS" pitchFamily="66" charset="0"/>
              </a:rPr>
              <a:t>serotonin</a:t>
            </a:r>
            <a:r>
              <a:rPr lang="tr-TR" sz="2800" dirty="0" smtClean="0">
                <a:latin typeface="Comic Sans MS" pitchFamily="66" charset="0"/>
              </a:rPr>
              <a:t>, </a:t>
            </a:r>
            <a:r>
              <a:rPr lang="tr-TR" sz="2800" dirty="0" err="1" smtClean="0">
                <a:latin typeface="Comic Sans MS" pitchFamily="66" charset="0"/>
              </a:rPr>
              <a:t>postsinaptik</a:t>
            </a:r>
            <a:r>
              <a:rPr lang="tr-TR" sz="2800" dirty="0" smtClean="0">
                <a:latin typeface="Comic Sans MS" pitchFamily="66" charset="0"/>
              </a:rPr>
              <a:t> 5-HT reseptörlerine bağlanarak etki göstermektedir.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Beyinde, başlıca, </a:t>
            </a:r>
            <a:r>
              <a:rPr lang="tr-TR" sz="2800" dirty="0" err="1" smtClean="0">
                <a:latin typeface="Comic Sans MS" pitchFamily="66" charset="0"/>
              </a:rPr>
              <a:t>pons</a:t>
            </a:r>
            <a:r>
              <a:rPr lang="tr-TR" sz="2800" dirty="0" smtClean="0">
                <a:latin typeface="Comic Sans MS" pitchFamily="66" charset="0"/>
              </a:rPr>
              <a:t> ve </a:t>
            </a:r>
            <a:r>
              <a:rPr lang="tr-TR" sz="2800" dirty="0" err="1" smtClean="0">
                <a:latin typeface="Comic Sans MS" pitchFamily="66" charset="0"/>
              </a:rPr>
              <a:t>mezensefalonda</a:t>
            </a:r>
            <a:r>
              <a:rPr lang="tr-TR" sz="2800" dirty="0" smtClean="0">
                <a:latin typeface="Comic Sans MS" pitchFamily="66" charset="0"/>
              </a:rPr>
              <a:t> yayılmış olan </a:t>
            </a:r>
            <a:r>
              <a:rPr lang="tr-TR" sz="2800" dirty="0" err="1" smtClean="0">
                <a:latin typeface="Comic Sans MS" pitchFamily="66" charset="0"/>
              </a:rPr>
              <a:t>rafe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nükleuslarında</a:t>
            </a:r>
            <a:r>
              <a:rPr lang="tr-TR" sz="2800" dirty="0" smtClean="0">
                <a:latin typeface="Comic Sans MS" pitchFamily="66" charset="0"/>
              </a:rPr>
              <a:t> sentezlenmektedir.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“Mutluluk hormonu” olarak bilinir.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Mood</a:t>
            </a:r>
            <a:r>
              <a:rPr lang="tr-TR" sz="2800" dirty="0" smtClean="0"/>
              <a:t> bozuklukları (</a:t>
            </a:r>
            <a:r>
              <a:rPr lang="tr-TR" sz="2800" dirty="0" err="1" smtClean="0">
                <a:latin typeface="Comic Sans MS" pitchFamily="66" charset="0"/>
              </a:rPr>
              <a:t>affektif</a:t>
            </a:r>
            <a:r>
              <a:rPr lang="tr-TR" sz="2800" dirty="0" smtClean="0">
                <a:latin typeface="Comic Sans MS" pitchFamily="66" charset="0"/>
              </a:rPr>
              <a:t> bozukluklar) </a:t>
            </a:r>
            <a:r>
              <a:rPr lang="tr-TR" sz="2800" dirty="0" err="1" smtClean="0">
                <a:latin typeface="Comic Sans MS" pitchFamily="66" charset="0"/>
              </a:rPr>
              <a:t>serotonin</a:t>
            </a:r>
            <a:r>
              <a:rPr lang="tr-TR" sz="2800" dirty="0" smtClean="0">
                <a:latin typeface="Comic Sans MS" pitchFamily="66" charset="0"/>
              </a:rPr>
              <a:t> düzeyleriyle yakından ilişkilidir. </a:t>
            </a:r>
          </a:p>
          <a:p>
            <a:pPr eaLnBrk="1" hangingPunct="1"/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erotonin synthe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380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ood disorde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20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Mood</a:t>
            </a:r>
            <a:r>
              <a:rPr lang="tr-TR" dirty="0" smtClean="0"/>
              <a:t> (</a:t>
            </a:r>
            <a:r>
              <a:rPr lang="tr-TR" dirty="0" err="1" smtClean="0"/>
              <a:t>Affective</a:t>
            </a:r>
            <a:r>
              <a:rPr lang="tr-TR" dirty="0" smtClean="0"/>
              <a:t>) </a:t>
            </a:r>
            <a:r>
              <a:rPr lang="tr-TR" dirty="0" err="1" smtClean="0"/>
              <a:t>Disorders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69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Comic Sans MS" pitchFamily="66" charset="0"/>
              </a:rPr>
              <a:t>Asetilkolin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tr-TR" sz="3200" dirty="0" err="1" smtClean="0">
                <a:latin typeface="Comic Sans MS" pitchFamily="66" charset="0"/>
              </a:rPr>
              <a:t>Periferik</a:t>
            </a:r>
            <a:r>
              <a:rPr lang="tr-TR" sz="3200" dirty="0" smtClean="0">
                <a:latin typeface="Comic Sans MS" pitchFamily="66" charset="0"/>
              </a:rPr>
              <a:t> sinir sisteminde (PSS), </a:t>
            </a:r>
            <a:r>
              <a:rPr lang="tr-TR" dirty="0" err="1" smtClean="0"/>
              <a:t>p</a:t>
            </a:r>
            <a:r>
              <a:rPr lang="tr-TR" sz="3200" dirty="0" err="1" smtClean="0">
                <a:latin typeface="Comic Sans MS" pitchFamily="66" charset="0"/>
              </a:rPr>
              <a:t>regangliyonik</a:t>
            </a:r>
            <a:r>
              <a:rPr lang="tr-TR" sz="3200" dirty="0" smtClean="0">
                <a:latin typeface="Comic Sans MS" pitchFamily="66" charset="0"/>
              </a:rPr>
              <a:t> otonom nöronların ve </a:t>
            </a:r>
            <a:r>
              <a:rPr lang="tr-TR" sz="3200" dirty="0" err="1" smtClean="0">
                <a:latin typeface="Comic Sans MS" pitchFamily="66" charset="0"/>
              </a:rPr>
              <a:t>somatomotor</a:t>
            </a:r>
            <a:r>
              <a:rPr lang="tr-TR" sz="3200" dirty="0" smtClean="0">
                <a:latin typeface="Comic Sans MS" pitchFamily="66" charset="0"/>
              </a:rPr>
              <a:t> nöronların uçlarından ve parasempatik </a:t>
            </a:r>
            <a:r>
              <a:rPr lang="tr-TR" sz="3200" dirty="0" err="1" smtClean="0">
                <a:latin typeface="Comic Sans MS" pitchFamily="66" charset="0"/>
              </a:rPr>
              <a:t>postgangliyonik</a:t>
            </a:r>
            <a:r>
              <a:rPr lang="tr-TR" sz="3200" dirty="0" smtClean="0">
                <a:latin typeface="Comic Sans MS" pitchFamily="66" charset="0"/>
              </a:rPr>
              <a:t> sinir uçlarından salınır.</a:t>
            </a:r>
          </a:p>
          <a:p>
            <a:endParaRPr lang="tr-TR" dirty="0" smtClean="0"/>
          </a:p>
          <a:p>
            <a:r>
              <a:rPr lang="tr-TR" dirty="0" smtClean="0"/>
              <a:t>Merkezi sinir sisteminde (MSS), başlıca, </a:t>
            </a:r>
            <a:r>
              <a:rPr lang="tr-TR" dirty="0" err="1" smtClean="0"/>
              <a:t>ponstaki</a:t>
            </a:r>
            <a:r>
              <a:rPr lang="tr-TR" dirty="0" smtClean="0"/>
              <a:t> </a:t>
            </a:r>
            <a:r>
              <a:rPr lang="tr-TR" dirty="0" err="1" smtClean="0"/>
              <a:t>laterodorsal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 (LDT) ve </a:t>
            </a:r>
            <a:r>
              <a:rPr lang="tr-TR" dirty="0" err="1" smtClean="0"/>
              <a:t>pedinkülopontin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 (PPT) </a:t>
            </a:r>
            <a:r>
              <a:rPr lang="tr-TR" dirty="0" err="1" smtClean="0"/>
              <a:t>kolinerjik</a:t>
            </a:r>
            <a:r>
              <a:rPr lang="tr-TR" dirty="0" smtClean="0"/>
              <a:t> nöronlar lokalizedir. Ayrıca </a:t>
            </a:r>
            <a:r>
              <a:rPr lang="tr-TR" dirty="0" err="1" smtClean="0"/>
              <a:t>subkortikal</a:t>
            </a:r>
            <a:r>
              <a:rPr lang="tr-TR" dirty="0" smtClean="0"/>
              <a:t> yapılar arasında bulunan bazal ön beyin (</a:t>
            </a:r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 smtClean="0"/>
              <a:t>forebrain</a:t>
            </a:r>
            <a:r>
              <a:rPr lang="tr-TR" dirty="0" smtClean="0"/>
              <a:t>) </a:t>
            </a:r>
            <a:r>
              <a:rPr lang="tr-TR" dirty="0" err="1" smtClean="0"/>
              <a:t>kolinerjik</a:t>
            </a:r>
            <a:r>
              <a:rPr lang="tr-TR" dirty="0" smtClean="0"/>
              <a:t> aktivitenin bir diğer merkezidir. </a:t>
            </a:r>
          </a:p>
          <a:p>
            <a:endParaRPr lang="tr-TR" dirty="0" smtClean="0"/>
          </a:p>
          <a:p>
            <a:r>
              <a:rPr lang="tr-TR" dirty="0" err="1" smtClean="0"/>
              <a:t>MSS’deki</a:t>
            </a:r>
            <a:r>
              <a:rPr lang="tr-TR" dirty="0" smtClean="0"/>
              <a:t> </a:t>
            </a:r>
            <a:r>
              <a:rPr lang="tr-TR" dirty="0" err="1" smtClean="0"/>
              <a:t>kolinerjik</a:t>
            </a:r>
            <a:r>
              <a:rPr lang="tr-TR" dirty="0" smtClean="0"/>
              <a:t> nöronlar; öğrenme, hafıza, dikkat, uyanıklık ve motivasyonda </a:t>
            </a:r>
            <a:r>
              <a:rPr lang="tr-TR" smtClean="0"/>
              <a:t>etkilidir</a:t>
            </a:r>
            <a:r>
              <a:rPr lang="tr-TR" smtClean="0"/>
              <a:t>.</a:t>
            </a:r>
          </a:p>
          <a:p>
            <a:pPr lvl="1"/>
            <a:r>
              <a:rPr lang="tr-TR" b="1" smtClean="0">
                <a:solidFill>
                  <a:srgbClr val="FF0000"/>
                </a:solidFill>
              </a:rPr>
              <a:t>Kolinerjik nöronlar, motor </a:t>
            </a:r>
            <a:r>
              <a:rPr lang="tr-TR" b="1" smtClean="0">
                <a:solidFill>
                  <a:srgbClr val="FF0000"/>
                </a:solidFill>
              </a:rPr>
              <a:t>nöronları inhibe ederek; REM </a:t>
            </a:r>
            <a:r>
              <a:rPr lang="tr-TR" b="1" smtClean="0">
                <a:solidFill>
                  <a:srgbClr val="FF0000"/>
                </a:solidFill>
              </a:rPr>
              <a:t>atonisini </a:t>
            </a:r>
            <a:r>
              <a:rPr lang="tr-TR" b="1" smtClean="0">
                <a:solidFill>
                  <a:srgbClr val="FF0000"/>
                </a:solidFill>
              </a:rPr>
              <a:t>üretir.</a:t>
            </a:r>
            <a:endParaRPr lang="tr-TR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Periferik</a:t>
            </a:r>
            <a:r>
              <a:rPr lang="tr-TR" dirty="0" smtClean="0"/>
              <a:t> Sinir Sistemi </a:t>
            </a:r>
            <a:r>
              <a:rPr lang="tr-TR" dirty="0" err="1" smtClean="0"/>
              <a:t>Nörotransmitterleri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863"/>
            <a:ext cx="9144000" cy="52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Asetilkolin</a:t>
            </a:r>
            <a:r>
              <a:rPr lang="tr-TR" dirty="0" smtClean="0"/>
              <a:t>; </a:t>
            </a:r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CoA</a:t>
            </a:r>
            <a:r>
              <a:rPr lang="tr-TR" dirty="0" smtClean="0"/>
              <a:t> ve kolinden, kolin </a:t>
            </a:r>
            <a:r>
              <a:rPr lang="tr-TR" dirty="0" err="1" smtClean="0"/>
              <a:t>asetiltransferaz</a:t>
            </a:r>
            <a:r>
              <a:rPr lang="tr-TR" dirty="0" smtClean="0"/>
              <a:t> enzimi ile sentezlenir.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Asetilkolin</a:t>
            </a:r>
            <a:r>
              <a:rPr lang="tr-TR" dirty="0" smtClean="0"/>
              <a:t>; </a:t>
            </a:r>
            <a:r>
              <a:rPr lang="tr-TR" dirty="0" err="1" smtClean="0"/>
              <a:t>sinaptik</a:t>
            </a:r>
            <a:r>
              <a:rPr lang="tr-TR" dirty="0" smtClean="0"/>
              <a:t> boşlukta </a:t>
            </a:r>
            <a:r>
              <a:rPr lang="tr-TR" dirty="0" err="1" smtClean="0"/>
              <a:t>asetilkolinesteraz</a:t>
            </a:r>
            <a:r>
              <a:rPr lang="tr-TR" dirty="0" smtClean="0"/>
              <a:t> tarafından parçalanır.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1204" name="Picture 5" descr="rcpt_sys_ACH_esterase"/>
          <p:cNvPicPr>
            <a:picLocks noChangeAspect="1" noChangeArrowheads="1"/>
          </p:cNvPicPr>
          <p:nvPr/>
        </p:nvPicPr>
        <p:blipFill>
          <a:blip r:embed="rId2" cstate="print"/>
          <a:srcRect r="338" b="4851"/>
          <a:stretch>
            <a:fillRect/>
          </a:stretch>
        </p:blipFill>
        <p:spPr bwMode="auto">
          <a:xfrm>
            <a:off x="1554163" y="0"/>
            <a:ext cx="6350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144000" cy="2808312"/>
          </a:xfrm>
          <a:prstGeom prst="rect">
            <a:avLst/>
          </a:prstGeom>
          <a:ln w="57150" cmpd="thickThin"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			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Uyanıklık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</a:t>
            </a:r>
            <a:r>
              <a:rPr kumimoji="0" lang="tr-TR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Non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-REM Uykusu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REM Uykusu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Kolinerjik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nöronlar </a:t>
            </a: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   	           </a:t>
            </a:r>
            <a:r>
              <a:rPr kumimoji="0" lang="tr-T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++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Aminerjik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nöronlar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Dopamin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nörepinefrin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serotonin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         </a:t>
            </a:r>
            <a:r>
              <a:rPr lang="tr-TR" sz="3600" dirty="0" smtClean="0">
                <a:latin typeface="Comic Sans MS" pitchFamily="66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++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</a:t>
            </a:r>
            <a:r>
              <a:rPr lang="tr-TR" sz="3600" dirty="0" smtClean="0">
                <a:latin typeface="Comic Sans MS" pitchFamily="66" charset="0"/>
              </a:rPr>
              <a:t>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00199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G</a:t>
            </a:r>
            <a:r>
              <a:rPr lang="en-US" dirty="0" err="1" smtClean="0"/>
              <a:t>amma</a:t>
            </a:r>
            <a:r>
              <a:rPr lang="en-US" dirty="0" smtClean="0"/>
              <a:t> amino-but</a:t>
            </a:r>
            <a:r>
              <a:rPr lang="tr-TR" dirty="0" smtClean="0"/>
              <a:t>i</a:t>
            </a:r>
            <a:r>
              <a:rPr lang="en-US" dirty="0" err="1" smtClean="0"/>
              <a:t>ri</a:t>
            </a:r>
            <a:r>
              <a:rPr lang="tr-TR" dirty="0" smtClean="0"/>
              <a:t>k</a:t>
            </a:r>
            <a:r>
              <a:rPr lang="en-US" dirty="0" smtClean="0"/>
              <a:t> a</a:t>
            </a:r>
            <a:r>
              <a:rPr lang="tr-TR" dirty="0" smtClean="0"/>
              <a:t>s</a:t>
            </a:r>
            <a:r>
              <a:rPr lang="en-US" dirty="0" err="1" smtClean="0"/>
              <a:t>i</a:t>
            </a:r>
            <a:r>
              <a:rPr lang="tr-TR" dirty="0" smtClean="0"/>
              <a:t>t</a:t>
            </a:r>
            <a:r>
              <a:rPr lang="en-US" dirty="0" smtClean="0"/>
              <a:t> (GABA)</a:t>
            </a:r>
            <a:r>
              <a:rPr lang="tr-TR" dirty="0" smtClean="0"/>
              <a:t>, genel bir inhibitör </a:t>
            </a:r>
            <a:r>
              <a:rPr lang="tr-TR" dirty="0" err="1" smtClean="0"/>
              <a:t>nörotransmitterdir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hipotalamusun</a:t>
            </a:r>
            <a:r>
              <a:rPr lang="tr-TR" dirty="0" smtClean="0"/>
              <a:t> </a:t>
            </a:r>
            <a:r>
              <a:rPr lang="en-US" dirty="0" err="1" smtClean="0"/>
              <a:t>ventro</a:t>
            </a:r>
            <a:r>
              <a:rPr lang="en-US" dirty="0" smtClean="0"/>
              <a:t>-lateral pre-</a:t>
            </a:r>
            <a:r>
              <a:rPr lang="en-US" dirty="0" err="1" smtClean="0"/>
              <a:t>opti</a:t>
            </a:r>
            <a:r>
              <a:rPr lang="tr-TR" dirty="0" smtClean="0"/>
              <a:t>k </a:t>
            </a:r>
            <a:r>
              <a:rPr lang="tr-TR" b="1" dirty="0" smtClean="0"/>
              <a:t>(VLPO) </a:t>
            </a:r>
            <a:r>
              <a:rPr lang="tr-TR" dirty="0" smtClean="0"/>
              <a:t>alanındaki GABA içeren nöronlar; uykudan sorumludur.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344816" cy="41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dirty="0" smtClean="0"/>
              <a:t>ÖZET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</a:p>
          <a:p>
            <a:r>
              <a:rPr lang="tr-TR" dirty="0" err="1" smtClean="0"/>
              <a:t>Mezensefalon</a:t>
            </a:r>
            <a:endParaRPr lang="tr-TR" dirty="0" smtClean="0"/>
          </a:p>
          <a:p>
            <a:pPr lvl="1"/>
            <a:r>
              <a:rPr lang="tr-TR" dirty="0" err="1" smtClean="0"/>
              <a:t>Substantia</a:t>
            </a:r>
            <a:r>
              <a:rPr lang="tr-TR" dirty="0" smtClean="0"/>
              <a:t> </a:t>
            </a:r>
            <a:r>
              <a:rPr lang="tr-TR" dirty="0" err="1" smtClean="0"/>
              <a:t>nigra</a:t>
            </a:r>
            <a:r>
              <a:rPr lang="tr-TR" dirty="0" smtClean="0"/>
              <a:t> ve </a:t>
            </a:r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alanda: </a:t>
            </a:r>
            <a:r>
              <a:rPr lang="tr-TR" dirty="0" err="1" smtClean="0"/>
              <a:t>Dopamin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Mezensefalon</a:t>
            </a:r>
            <a:r>
              <a:rPr lang="tr-TR" dirty="0" smtClean="0"/>
              <a:t> ve </a:t>
            </a:r>
            <a:r>
              <a:rPr lang="tr-TR" dirty="0" err="1" smtClean="0"/>
              <a:t>pons</a:t>
            </a:r>
            <a:endParaRPr lang="tr-TR" dirty="0" smtClean="0"/>
          </a:p>
          <a:p>
            <a:pPr lvl="1"/>
            <a:r>
              <a:rPr lang="tr-TR" dirty="0" err="1" smtClean="0"/>
              <a:t>Rafe</a:t>
            </a:r>
            <a:r>
              <a:rPr lang="tr-TR" dirty="0" smtClean="0"/>
              <a:t> </a:t>
            </a:r>
            <a:r>
              <a:rPr lang="tr-TR" dirty="0" err="1" smtClean="0"/>
              <a:t>nükleuslarında</a:t>
            </a:r>
            <a:r>
              <a:rPr lang="tr-TR" dirty="0" smtClean="0"/>
              <a:t>: </a:t>
            </a:r>
            <a:r>
              <a:rPr lang="tr-TR" dirty="0" err="1" smtClean="0"/>
              <a:t>Serotonin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Pons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Lokus</a:t>
            </a:r>
            <a:r>
              <a:rPr lang="tr-TR" dirty="0" smtClean="0"/>
              <a:t> </a:t>
            </a:r>
            <a:r>
              <a:rPr lang="tr-TR" dirty="0" err="1" smtClean="0"/>
              <a:t>seruleusta</a:t>
            </a:r>
            <a:r>
              <a:rPr lang="tr-TR" dirty="0" smtClean="0"/>
              <a:t>: </a:t>
            </a:r>
            <a:r>
              <a:rPr lang="tr-TR" dirty="0" err="1" smtClean="0"/>
              <a:t>Nörepinefrin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Laterodorsal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 (LDT) ve </a:t>
            </a:r>
            <a:r>
              <a:rPr lang="tr-TR" dirty="0" err="1" smtClean="0"/>
              <a:t>pedinkülopontin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 (PPT): </a:t>
            </a:r>
            <a:r>
              <a:rPr lang="tr-TR" dirty="0" err="1" smtClean="0"/>
              <a:t>Asetilkolin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543800" cy="1872208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Suprakiazmatik</a:t>
            </a:r>
            <a:r>
              <a:rPr lang="tr-TR" dirty="0"/>
              <a:t> </a:t>
            </a:r>
            <a:r>
              <a:rPr lang="tr-TR" dirty="0" err="1" smtClean="0"/>
              <a:t>Nukleus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SKN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(Merkezi Biyolojik Saat)</a:t>
            </a:r>
            <a:endParaRPr lang="tr-T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04864"/>
            <a:ext cx="8064896" cy="3926061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hipotalamusta</a:t>
            </a:r>
            <a:r>
              <a:rPr lang="tr-TR" dirty="0" smtClean="0"/>
              <a:t> bulunur</a:t>
            </a:r>
          </a:p>
          <a:p>
            <a:endParaRPr lang="tr-TR" dirty="0" smtClean="0"/>
          </a:p>
          <a:p>
            <a:r>
              <a:rPr lang="tr-TR" dirty="0" smtClean="0"/>
              <a:t>Işığa </a:t>
            </a:r>
            <a:r>
              <a:rPr lang="tr-TR" dirty="0"/>
              <a:t>duyarlı </a:t>
            </a:r>
            <a:r>
              <a:rPr lang="tr-TR" dirty="0" err="1"/>
              <a:t>sirkadiyen</a:t>
            </a:r>
            <a:r>
              <a:rPr lang="tr-TR" dirty="0"/>
              <a:t> </a:t>
            </a:r>
            <a:r>
              <a:rPr lang="tr-TR" dirty="0" err="1" smtClean="0"/>
              <a:t>pace</a:t>
            </a:r>
            <a:r>
              <a:rPr lang="tr-TR" dirty="0" smtClean="0"/>
              <a:t>-</a:t>
            </a:r>
            <a:r>
              <a:rPr lang="tr-TR" dirty="0" err="1" smtClean="0"/>
              <a:t>maker</a:t>
            </a:r>
            <a:r>
              <a:rPr lang="tr-TR" dirty="0" smtClean="0"/>
              <a:t> (vücut saati/biyolojik saat)</a:t>
            </a:r>
          </a:p>
          <a:p>
            <a:endParaRPr lang="tr-TR" dirty="0" smtClean="0"/>
          </a:p>
          <a:p>
            <a:r>
              <a:rPr lang="tr-TR" dirty="0" smtClean="0"/>
              <a:t>Doğrudan </a:t>
            </a:r>
            <a:r>
              <a:rPr lang="tr-TR" dirty="0"/>
              <a:t>ve dolaylı </a:t>
            </a:r>
            <a:r>
              <a:rPr lang="tr-TR" dirty="0" err="1"/>
              <a:t>retinal</a:t>
            </a:r>
            <a:r>
              <a:rPr lang="tr-TR" dirty="0"/>
              <a:t> projeksiyonlar alır</a:t>
            </a:r>
          </a:p>
          <a:p>
            <a:endParaRPr lang="tr-TR" dirty="0" smtClean="0"/>
          </a:p>
          <a:p>
            <a:r>
              <a:rPr lang="tr-TR" dirty="0" err="1" smtClean="0"/>
              <a:t>Sirkadiyen</a:t>
            </a:r>
            <a:r>
              <a:rPr lang="tr-TR" dirty="0" smtClean="0"/>
              <a:t> </a:t>
            </a:r>
            <a:r>
              <a:rPr lang="tr-TR" dirty="0"/>
              <a:t>saat ritmini </a:t>
            </a:r>
            <a:r>
              <a:rPr lang="tr-TR" dirty="0" smtClean="0"/>
              <a:t>kendisi </a:t>
            </a:r>
            <a:r>
              <a:rPr lang="tr-TR" dirty="0"/>
              <a:t>oluşturur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Vücudun biyolojik saatinin başlıca </a:t>
            </a:r>
            <a:r>
              <a:rPr lang="tr-TR" dirty="0" err="1" smtClean="0"/>
              <a:t>zeitgeber’i</a:t>
            </a:r>
            <a:r>
              <a:rPr lang="tr-TR" dirty="0" smtClean="0"/>
              <a:t> (zamanlayıcısı); aydınlık-karanlık </a:t>
            </a:r>
            <a:r>
              <a:rPr lang="tr-TR" dirty="0" err="1" smtClean="0"/>
              <a:t>siklusudur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Jet </a:t>
            </a:r>
            <a:r>
              <a:rPr lang="tr-TR" dirty="0" err="1" smtClean="0"/>
              <a:t>lag</a:t>
            </a:r>
            <a:r>
              <a:rPr lang="tr-TR" dirty="0" smtClean="0"/>
              <a:t> veya vardiyalı çalışma gibi durumlarda, aydınlık-karanlık </a:t>
            </a:r>
            <a:r>
              <a:rPr lang="tr-TR" dirty="0" err="1" smtClean="0"/>
              <a:t>siklusu</a:t>
            </a:r>
            <a:r>
              <a:rPr lang="tr-TR" dirty="0" smtClean="0"/>
              <a:t> ile biyolojik ritim arasındaki uyum bozulur ve uyku bozuklukları ortaya çıkar.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Işık </a:t>
            </a:r>
            <a:r>
              <a:rPr lang="tr-TR" dirty="0" err="1" smtClean="0"/>
              <a:t>SKN’yi</a:t>
            </a:r>
            <a:r>
              <a:rPr lang="tr-TR" dirty="0" smtClean="0"/>
              <a:t> aktive eder; SKN ise </a:t>
            </a:r>
            <a:r>
              <a:rPr lang="tr-TR" dirty="0" err="1" smtClean="0"/>
              <a:t>pineal</a:t>
            </a:r>
            <a:r>
              <a:rPr lang="tr-TR" dirty="0" smtClean="0"/>
              <a:t> bezi baskılar. </a:t>
            </a:r>
          </a:p>
          <a:p>
            <a:endParaRPr lang="tr-TR" dirty="0" smtClean="0"/>
          </a:p>
          <a:p>
            <a:r>
              <a:rPr lang="tr-TR" dirty="0" smtClean="0"/>
              <a:t>Karanlıkta, SKN baskısı ortadan kalkar ve </a:t>
            </a:r>
            <a:r>
              <a:rPr lang="tr-TR" dirty="0" err="1" smtClean="0"/>
              <a:t>pineal</a:t>
            </a:r>
            <a:r>
              <a:rPr lang="tr-TR" dirty="0" smtClean="0"/>
              <a:t> bez bol miktarda melatonin salgılar. Bu hormon, antioksidan, </a:t>
            </a:r>
            <a:r>
              <a:rPr lang="tr-TR" dirty="0" err="1" smtClean="0"/>
              <a:t>antikanserojen</a:t>
            </a:r>
            <a:r>
              <a:rPr lang="tr-TR" dirty="0" smtClean="0"/>
              <a:t> ve </a:t>
            </a:r>
            <a:r>
              <a:rPr lang="tr-TR" dirty="0" err="1" smtClean="0"/>
              <a:t>antiinflamatuvar</a:t>
            </a:r>
            <a:r>
              <a:rPr lang="tr-TR" dirty="0" smtClean="0"/>
              <a:t> etkilere sahiptir.</a:t>
            </a:r>
          </a:p>
          <a:p>
            <a:endParaRPr lang="tr-TR" dirty="0" smtClean="0"/>
          </a:p>
          <a:p>
            <a:r>
              <a:rPr lang="tr-TR" dirty="0" smtClean="0"/>
              <a:t>Gece, karanlık bir ortamda uyumak sağlık açısından oldukça yararlıdır.</a:t>
            </a:r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3999" cy="431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6562" name="Picture 2" descr="basal gangli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Striatum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Ön beynin </a:t>
            </a:r>
            <a:r>
              <a:rPr lang="tr-TR" dirty="0" err="1" smtClean="0"/>
              <a:t>subkortikal</a:t>
            </a:r>
            <a:r>
              <a:rPr lang="tr-TR" dirty="0" smtClean="0"/>
              <a:t> parçalarından biri</a:t>
            </a:r>
          </a:p>
          <a:p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 smtClean="0">
                <a:solidFill>
                  <a:srgbClr val="FF0000"/>
                </a:solidFill>
              </a:rPr>
              <a:t>Ödül </a:t>
            </a:r>
            <a:r>
              <a:rPr lang="tr-TR" dirty="0" err="1" smtClean="0">
                <a:solidFill>
                  <a:srgbClr val="FF0000"/>
                </a:solidFill>
              </a:rPr>
              <a:t>sistemi</a:t>
            </a:r>
            <a:r>
              <a:rPr lang="tr-TR" dirty="0" err="1" smtClean="0"/>
              <a:t>”nin</a:t>
            </a:r>
            <a:r>
              <a:rPr lang="tr-TR" dirty="0" smtClean="0"/>
              <a:t> kritik bir parçası</a:t>
            </a:r>
          </a:p>
          <a:p>
            <a:endParaRPr lang="tr-TR" dirty="0" smtClean="0"/>
          </a:p>
          <a:p>
            <a:r>
              <a:rPr lang="tr-TR" dirty="0" smtClean="0"/>
              <a:t>İkiye ayrılır:</a:t>
            </a:r>
          </a:p>
          <a:p>
            <a:pPr lvl="1"/>
            <a:r>
              <a:rPr lang="tr-TR" dirty="0" err="1" smtClean="0"/>
              <a:t>Dorsal</a:t>
            </a:r>
            <a:r>
              <a:rPr lang="tr-TR" dirty="0" smtClean="0"/>
              <a:t>:</a:t>
            </a:r>
            <a:r>
              <a:rPr lang="en-US" dirty="0" smtClean="0"/>
              <a:t> </a:t>
            </a:r>
            <a:r>
              <a:rPr lang="tr-TR" dirty="0" smtClean="0"/>
              <a:t>K</a:t>
            </a:r>
            <a:r>
              <a:rPr lang="en-US" dirty="0" err="1" smtClean="0"/>
              <a:t>audat</a:t>
            </a:r>
            <a:r>
              <a:rPr lang="en-US" dirty="0" smtClean="0"/>
              <a:t> n</a:t>
            </a:r>
            <a:r>
              <a:rPr lang="tr-TR" dirty="0" err="1" smtClean="0"/>
              <a:t>ük</a:t>
            </a:r>
            <a:r>
              <a:rPr lang="en-US" dirty="0" err="1" smtClean="0"/>
              <a:t>leus</a:t>
            </a:r>
            <a:r>
              <a:rPr lang="en-US" dirty="0" smtClean="0"/>
              <a:t> </a:t>
            </a:r>
            <a:r>
              <a:rPr lang="tr-TR" dirty="0" smtClean="0"/>
              <a:t>ve</a:t>
            </a:r>
            <a:r>
              <a:rPr lang="en-US" dirty="0" smtClean="0"/>
              <a:t> </a:t>
            </a:r>
            <a:r>
              <a:rPr lang="en-US" u="sng" dirty="0" err="1" smtClean="0"/>
              <a:t>putamen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Ventral</a:t>
            </a:r>
            <a:r>
              <a:rPr lang="tr-TR" dirty="0" smtClean="0"/>
              <a:t>: </a:t>
            </a:r>
            <a:r>
              <a:rPr lang="tr-TR" dirty="0" err="1" smtClean="0">
                <a:solidFill>
                  <a:srgbClr val="FF0000"/>
                </a:solidFill>
              </a:rPr>
              <a:t>Nük</a:t>
            </a:r>
            <a:r>
              <a:rPr lang="en-US" dirty="0" err="1" smtClean="0">
                <a:solidFill>
                  <a:srgbClr val="FF0000"/>
                </a:solidFill>
              </a:rPr>
              <a:t>leus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tr-TR" dirty="0" err="1" smtClean="0">
                <a:solidFill>
                  <a:srgbClr val="FF0000"/>
                </a:solidFill>
              </a:rPr>
              <a:t>kk</a:t>
            </a:r>
            <a:r>
              <a:rPr lang="en-US" dirty="0" err="1" smtClean="0">
                <a:solidFill>
                  <a:srgbClr val="FF0000"/>
                </a:solidFill>
              </a:rPr>
              <a:t>umbens</a:t>
            </a:r>
            <a:r>
              <a:rPr lang="en-US" dirty="0" smtClean="0"/>
              <a:t> </a:t>
            </a:r>
            <a:r>
              <a:rPr lang="tr-TR" dirty="0" smtClean="0"/>
              <a:t>ve</a:t>
            </a:r>
            <a:r>
              <a:rPr lang="en-US" dirty="0" smtClean="0"/>
              <a:t> </a:t>
            </a:r>
            <a:r>
              <a:rPr lang="en-US" dirty="0" err="1" smtClean="0"/>
              <a:t>olfa</a:t>
            </a:r>
            <a:r>
              <a:rPr lang="tr-TR" dirty="0" smtClean="0"/>
              <a:t>k</a:t>
            </a:r>
            <a:r>
              <a:rPr lang="en-US" dirty="0" smtClean="0"/>
              <a:t>tor t</a:t>
            </a:r>
            <a:r>
              <a:rPr lang="tr-TR" dirty="0" smtClean="0"/>
              <a:t>ü</a:t>
            </a:r>
            <a:r>
              <a:rPr lang="en-US" dirty="0" err="1" smtClean="0"/>
              <a:t>ber</a:t>
            </a:r>
            <a:r>
              <a:rPr lang="tr-TR" dirty="0" smtClean="0"/>
              <a:t>kül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Kraniyal</a:t>
            </a:r>
            <a:r>
              <a:rPr lang="tr-TR" dirty="0" smtClean="0"/>
              <a:t> sinirlerin çekirdekleri beyin sapında bulunur.</a:t>
            </a:r>
          </a:p>
          <a:p>
            <a:endParaRPr lang="tr-TR" dirty="0" smtClean="0"/>
          </a:p>
          <a:p>
            <a:r>
              <a:rPr lang="tr-TR" dirty="0" smtClean="0"/>
              <a:t>Dolaşım merkezi </a:t>
            </a:r>
            <a:r>
              <a:rPr lang="tr-TR" dirty="0" err="1" smtClean="0"/>
              <a:t>bulbusta</a:t>
            </a:r>
            <a:r>
              <a:rPr lang="tr-TR" dirty="0" smtClean="0"/>
              <a:t> bulunur. Solunum merkezi ise </a:t>
            </a:r>
            <a:r>
              <a:rPr lang="tr-TR" dirty="0" err="1" smtClean="0"/>
              <a:t>bulbus</a:t>
            </a:r>
            <a:r>
              <a:rPr lang="tr-TR" dirty="0" smtClean="0"/>
              <a:t> ve </a:t>
            </a:r>
            <a:r>
              <a:rPr lang="tr-TR" dirty="0" err="1" smtClean="0"/>
              <a:t>ponsta</a:t>
            </a:r>
            <a:r>
              <a:rPr lang="tr-TR" dirty="0" smtClean="0"/>
              <a:t> bulunan nöronlar tarafından oluşturulur.</a:t>
            </a:r>
          </a:p>
          <a:p>
            <a:endParaRPr lang="tr-TR" dirty="0" smtClean="0"/>
          </a:p>
          <a:p>
            <a:r>
              <a:rPr lang="tr-TR" dirty="0" smtClean="0"/>
              <a:t>İstemli hareketlerin akıcı ve düzenli olmasından beyincik sorumludur.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1399</Words>
  <Application>Microsoft Office PowerPoint</Application>
  <PresentationFormat>Ekran Gösterisi (4:3)</PresentationFormat>
  <Paragraphs>254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Ofis Teması</vt:lpstr>
      <vt:lpstr>Sinir Sisteminin Biyokimyası</vt:lpstr>
      <vt:lpstr>Slayt 2</vt:lpstr>
      <vt:lpstr>Slayt 3</vt:lpstr>
      <vt:lpstr>Slayt 4</vt:lpstr>
      <vt:lpstr>Slayt 5</vt:lpstr>
      <vt:lpstr>Slayt 6</vt:lpstr>
      <vt:lpstr>Slayt 7</vt:lpstr>
      <vt:lpstr>Striatum</vt:lpstr>
      <vt:lpstr>Slayt 9</vt:lpstr>
      <vt:lpstr>Slayt 10</vt:lpstr>
      <vt:lpstr>Slayt 11</vt:lpstr>
      <vt:lpstr>Slayt 12</vt:lpstr>
      <vt:lpstr>Slayt 13</vt:lpstr>
      <vt:lpstr>Nöronlar</vt:lpstr>
      <vt:lpstr>Slayt 15</vt:lpstr>
      <vt:lpstr>Slayt 16</vt:lpstr>
      <vt:lpstr>Slayt 17</vt:lpstr>
      <vt:lpstr>Slayt 18</vt:lpstr>
      <vt:lpstr>Slayt 19</vt:lpstr>
      <vt:lpstr>Slayt 20</vt:lpstr>
      <vt:lpstr>Nöron Tipleri</vt:lpstr>
      <vt:lpstr>Slayt 22</vt:lpstr>
      <vt:lpstr>Nöroglia</vt:lpstr>
      <vt:lpstr>Sinaptik İleti</vt:lpstr>
      <vt:lpstr>Slayt 25</vt:lpstr>
      <vt:lpstr>Slayt 26</vt:lpstr>
      <vt:lpstr>Slayt 27</vt:lpstr>
      <vt:lpstr>Slayt 28</vt:lpstr>
      <vt:lpstr>Slayt 29</vt:lpstr>
      <vt:lpstr>Periferik Sinir Sistemi (PSS) Nörotransmitterleri</vt:lpstr>
      <vt:lpstr>Slayt 31</vt:lpstr>
      <vt:lpstr>Dopamin </vt:lpstr>
      <vt:lpstr>Dopaminerjik Yollar (ÖNEMLİ)</vt:lpstr>
      <vt:lpstr>Mezolimbik yol (ÖNEMLİ)</vt:lpstr>
      <vt:lpstr>Mezolimbik yol</vt:lpstr>
      <vt:lpstr>Sigara Bağımlılığı</vt:lpstr>
      <vt:lpstr>Mezokortikal yol</vt:lpstr>
      <vt:lpstr>Mezokortikal yol</vt:lpstr>
      <vt:lpstr>Nigrostriatal yol</vt:lpstr>
      <vt:lpstr>Nigrostriatal yol</vt:lpstr>
      <vt:lpstr>Tüberoinfundibular yol</vt:lpstr>
      <vt:lpstr>Tüberoinfundibular yol</vt:lpstr>
      <vt:lpstr>Nörepinefrin (Nöradrenalin) </vt:lpstr>
      <vt:lpstr>Slayt 44</vt:lpstr>
      <vt:lpstr>Uyanıklık</vt:lpstr>
      <vt:lpstr>Uyku</vt:lpstr>
      <vt:lpstr>Slayt 47</vt:lpstr>
      <vt:lpstr>Serotonin  (5-hidroksi triptamin, 5-HT)</vt:lpstr>
      <vt:lpstr>Slayt 49</vt:lpstr>
      <vt:lpstr>Slayt 50</vt:lpstr>
      <vt:lpstr>Mood (Affective) Disorders</vt:lpstr>
      <vt:lpstr>Asetilkolin </vt:lpstr>
      <vt:lpstr>Periferik Sinir Sistemi Nörotransmitterleri</vt:lpstr>
      <vt:lpstr>Slayt 54</vt:lpstr>
      <vt:lpstr>Slayt 55</vt:lpstr>
      <vt:lpstr>Slayt 56</vt:lpstr>
      <vt:lpstr>Slayt 57</vt:lpstr>
      <vt:lpstr>Slayt 58</vt:lpstr>
      <vt:lpstr>Suprakiazmatik Nukleus  (SKN) (Merkezi Biyolojik Saat)</vt:lpstr>
      <vt:lpstr>Slayt 60</vt:lpstr>
      <vt:lpstr>(ÖNEMLİ)</vt:lpstr>
      <vt:lpstr>Slayt 62</vt:lpstr>
      <vt:lpstr>Slayt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Kıkırdak Biyokimyası</dc:title>
  <dc:creator>User</dc:creator>
  <cp:lastModifiedBy>kaüfatih-tıp</cp:lastModifiedBy>
  <cp:revision>236</cp:revision>
  <dcterms:created xsi:type="dcterms:W3CDTF">2017-05-03T20:22:29Z</dcterms:created>
  <dcterms:modified xsi:type="dcterms:W3CDTF">2020-09-16T19:29:20Z</dcterms:modified>
</cp:coreProperties>
</file>