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8" r:id="rId2"/>
    <p:sldId id="272" r:id="rId3"/>
    <p:sldId id="328" r:id="rId4"/>
    <p:sldId id="300" r:id="rId5"/>
    <p:sldId id="331" r:id="rId6"/>
    <p:sldId id="335" r:id="rId7"/>
    <p:sldId id="336" r:id="rId8"/>
    <p:sldId id="352" r:id="rId9"/>
    <p:sldId id="426" r:id="rId10"/>
    <p:sldId id="371" r:id="rId11"/>
    <p:sldId id="422" r:id="rId12"/>
    <p:sldId id="423" r:id="rId13"/>
    <p:sldId id="380" r:id="rId14"/>
    <p:sldId id="374" r:id="rId15"/>
    <p:sldId id="404" r:id="rId16"/>
    <p:sldId id="429" r:id="rId17"/>
    <p:sldId id="436" r:id="rId18"/>
    <p:sldId id="437" r:id="rId19"/>
    <p:sldId id="381" r:id="rId20"/>
    <p:sldId id="364" r:id="rId21"/>
    <p:sldId id="411" r:id="rId22"/>
    <p:sldId id="383" r:id="rId23"/>
    <p:sldId id="499" r:id="rId24"/>
    <p:sldId id="500" r:id="rId25"/>
    <p:sldId id="502" r:id="rId26"/>
    <p:sldId id="458" r:id="rId27"/>
    <p:sldId id="459" r:id="rId28"/>
    <p:sldId id="460" r:id="rId29"/>
    <p:sldId id="467" r:id="rId30"/>
    <p:sldId id="468" r:id="rId31"/>
    <p:sldId id="488" r:id="rId32"/>
    <p:sldId id="469" r:id="rId33"/>
    <p:sldId id="470" r:id="rId34"/>
    <p:sldId id="495" r:id="rId35"/>
    <p:sldId id="481" r:id="rId36"/>
    <p:sldId id="494" r:id="rId37"/>
    <p:sldId id="483" r:id="rId38"/>
    <p:sldId id="482" r:id="rId39"/>
    <p:sldId id="496" r:id="rId40"/>
    <p:sldId id="472" r:id="rId41"/>
    <p:sldId id="497" r:id="rId42"/>
    <p:sldId id="473" r:id="rId43"/>
    <p:sldId id="474" r:id="rId44"/>
    <p:sldId id="475" r:id="rId45"/>
    <p:sldId id="477" r:id="rId46"/>
    <p:sldId id="478" r:id="rId47"/>
    <p:sldId id="498" r:id="rId48"/>
    <p:sldId id="493"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2F9316-6DA1-44FC-B4A0-24D98AA9D399}" type="doc">
      <dgm:prSet loTypeId="urn:microsoft.com/office/officeart/2005/8/layout/orgChart1" loCatId="hierarchy" qsTypeId="urn:microsoft.com/office/officeart/2005/8/quickstyle/simple3" qsCatId="simple" csTypeId="urn:microsoft.com/office/officeart/2005/8/colors/accent0_3" csCatId="mainScheme" phldr="1"/>
      <dgm:spPr/>
      <dgm:t>
        <a:bodyPr/>
        <a:lstStyle/>
        <a:p>
          <a:endParaRPr lang="tr-TR"/>
        </a:p>
      </dgm:t>
    </dgm:pt>
    <dgm:pt modelId="{C31BE065-D1F3-434B-82C5-EC5CE1F0C8CC}">
      <dgm:prSet phldrT="[Metin]" custT="1"/>
      <dgm:spPr/>
      <dgm:t>
        <a:bodyPr/>
        <a:lstStyle/>
        <a:p>
          <a:r>
            <a:rPr lang="tr-TR" sz="2800" b="1">
              <a:effectLst/>
            </a:rPr>
            <a:t>Antioksidanlar</a:t>
          </a:r>
        </a:p>
      </dgm:t>
    </dgm:pt>
    <dgm:pt modelId="{573609A9-8855-4DBC-95FF-45564B3571A9}" type="parTrans" cxnId="{672AD29A-B070-43B0-99C5-640B5D46EC4A}">
      <dgm:prSet/>
      <dgm:spPr/>
      <dgm:t>
        <a:bodyPr/>
        <a:lstStyle/>
        <a:p>
          <a:endParaRPr lang="tr-TR"/>
        </a:p>
      </dgm:t>
    </dgm:pt>
    <dgm:pt modelId="{F98D7533-F65A-4DA2-B0EE-CCB3C835001C}" type="sibTrans" cxnId="{672AD29A-B070-43B0-99C5-640B5D46EC4A}">
      <dgm:prSet/>
      <dgm:spPr/>
      <dgm:t>
        <a:bodyPr/>
        <a:lstStyle/>
        <a:p>
          <a:endParaRPr lang="tr-TR"/>
        </a:p>
      </dgm:t>
    </dgm:pt>
    <dgm:pt modelId="{94FF35CD-9C8F-423A-9F30-C0B00E85B555}">
      <dgm:prSet phldrT="[Metin]"/>
      <dgm:spPr/>
      <dgm:t>
        <a:bodyPr/>
        <a:lstStyle/>
        <a:p>
          <a:r>
            <a:rPr lang="tr-TR"/>
            <a:t>Enzimatik</a:t>
          </a:r>
        </a:p>
      </dgm:t>
    </dgm:pt>
    <dgm:pt modelId="{49A6E1B6-6E9C-4A9C-B102-CA33B2EB0366}" type="parTrans" cxnId="{76B72307-2104-4157-9D32-42B7F5D27485}">
      <dgm:prSet/>
      <dgm:spPr/>
      <dgm:t>
        <a:bodyPr/>
        <a:lstStyle/>
        <a:p>
          <a:endParaRPr lang="tr-TR"/>
        </a:p>
      </dgm:t>
    </dgm:pt>
    <dgm:pt modelId="{CE3D9142-787C-438D-A789-42154F360693}" type="sibTrans" cxnId="{76B72307-2104-4157-9D32-42B7F5D27485}">
      <dgm:prSet/>
      <dgm:spPr/>
      <dgm:t>
        <a:bodyPr/>
        <a:lstStyle/>
        <a:p>
          <a:endParaRPr lang="tr-TR"/>
        </a:p>
      </dgm:t>
    </dgm:pt>
    <dgm:pt modelId="{BB22064D-30C6-4AA9-BF46-D467BFB18C02}">
      <dgm:prSet phldrT="[Metin]"/>
      <dgm:spPr/>
      <dgm:t>
        <a:bodyPr/>
        <a:lstStyle/>
        <a:p>
          <a:r>
            <a:rPr lang="tr-TR"/>
            <a:t>Eksojen</a:t>
          </a:r>
        </a:p>
      </dgm:t>
    </dgm:pt>
    <dgm:pt modelId="{50D805BD-06F0-44B9-ABBA-E21F7E510C13}" type="parTrans" cxnId="{D7AB08BB-A48C-4FCC-A969-2C399E4C55C7}">
      <dgm:prSet/>
      <dgm:spPr/>
      <dgm:t>
        <a:bodyPr/>
        <a:lstStyle/>
        <a:p>
          <a:endParaRPr lang="tr-TR"/>
        </a:p>
      </dgm:t>
    </dgm:pt>
    <dgm:pt modelId="{7402643F-B2F9-43DB-8B7C-0AB71F976CAC}" type="sibTrans" cxnId="{D7AB08BB-A48C-4FCC-A969-2C399E4C55C7}">
      <dgm:prSet/>
      <dgm:spPr/>
      <dgm:t>
        <a:bodyPr/>
        <a:lstStyle/>
        <a:p>
          <a:endParaRPr lang="tr-TR"/>
        </a:p>
      </dgm:t>
    </dgm:pt>
    <dgm:pt modelId="{1034E6F2-180A-40A5-AAED-98A6762A3D0A}">
      <dgm:prSet phldrT="[Metin]"/>
      <dgm:spPr/>
      <dgm:t>
        <a:bodyPr/>
        <a:lstStyle/>
        <a:p>
          <a:r>
            <a:rPr lang="tr-TR"/>
            <a:t>Vitamin E</a:t>
          </a:r>
        </a:p>
      </dgm:t>
    </dgm:pt>
    <dgm:pt modelId="{7BC65FD1-E87D-4CAC-9D52-C9CF850E024D}" type="parTrans" cxnId="{1FE4C8D8-9392-4233-9597-C5442F85854A}">
      <dgm:prSet/>
      <dgm:spPr/>
      <dgm:t>
        <a:bodyPr/>
        <a:lstStyle/>
        <a:p>
          <a:endParaRPr lang="tr-TR"/>
        </a:p>
      </dgm:t>
    </dgm:pt>
    <dgm:pt modelId="{878AAFAA-A68B-4862-B417-9210308F6FB2}" type="sibTrans" cxnId="{1FE4C8D8-9392-4233-9597-C5442F85854A}">
      <dgm:prSet/>
      <dgm:spPr/>
      <dgm:t>
        <a:bodyPr/>
        <a:lstStyle/>
        <a:p>
          <a:endParaRPr lang="tr-TR"/>
        </a:p>
      </dgm:t>
    </dgm:pt>
    <dgm:pt modelId="{A2E41495-5A65-4397-B99E-92B3B2B4CFFE}">
      <dgm:prSet phldrT="[Metin]"/>
      <dgm:spPr/>
      <dgm:t>
        <a:bodyPr/>
        <a:lstStyle/>
        <a:p>
          <a:r>
            <a:rPr lang="tr-TR"/>
            <a:t>Endojen</a:t>
          </a:r>
        </a:p>
      </dgm:t>
    </dgm:pt>
    <dgm:pt modelId="{1119547D-7CEA-4DE2-ACE9-94D315A25F21}" type="parTrans" cxnId="{C69ED8EC-AD71-4C2B-8AF8-562AC8A38FC3}">
      <dgm:prSet/>
      <dgm:spPr/>
      <dgm:t>
        <a:bodyPr/>
        <a:lstStyle/>
        <a:p>
          <a:endParaRPr lang="tr-TR"/>
        </a:p>
      </dgm:t>
    </dgm:pt>
    <dgm:pt modelId="{44C08B79-90F3-428D-BE87-41B2648D3401}" type="sibTrans" cxnId="{C69ED8EC-AD71-4C2B-8AF8-562AC8A38FC3}">
      <dgm:prSet/>
      <dgm:spPr/>
      <dgm:t>
        <a:bodyPr/>
        <a:lstStyle/>
        <a:p>
          <a:endParaRPr lang="tr-TR"/>
        </a:p>
      </dgm:t>
    </dgm:pt>
    <dgm:pt modelId="{76D92B39-E03D-42BC-B5AA-95EC33623544}">
      <dgm:prSet phldrT="[Metin]"/>
      <dgm:spPr/>
      <dgm:t>
        <a:bodyPr/>
        <a:lstStyle/>
        <a:p>
          <a:r>
            <a:rPr lang="tr-TR"/>
            <a:t>Nonenzimatik</a:t>
          </a:r>
        </a:p>
      </dgm:t>
    </dgm:pt>
    <dgm:pt modelId="{90CC5B87-D840-41BE-A77C-387F82F5251E}" type="parTrans" cxnId="{1FF20431-3B17-44CB-90B4-B591623345D5}">
      <dgm:prSet/>
      <dgm:spPr/>
      <dgm:t>
        <a:bodyPr/>
        <a:lstStyle/>
        <a:p>
          <a:endParaRPr lang="tr-TR"/>
        </a:p>
      </dgm:t>
    </dgm:pt>
    <dgm:pt modelId="{1B6AB328-1C6E-4AA5-BAB4-B46EA67C5A5D}" type="sibTrans" cxnId="{1FF20431-3B17-44CB-90B4-B591623345D5}">
      <dgm:prSet/>
      <dgm:spPr/>
      <dgm:t>
        <a:bodyPr/>
        <a:lstStyle/>
        <a:p>
          <a:endParaRPr lang="tr-TR"/>
        </a:p>
      </dgm:t>
    </dgm:pt>
    <dgm:pt modelId="{F29233E3-981C-47FD-A622-293D315C5609}">
      <dgm:prSet phldrT="[Metin]"/>
      <dgm:spPr/>
      <dgm:t>
        <a:bodyPr/>
        <a:lstStyle/>
        <a:p>
          <a:r>
            <a:rPr lang="tr-TR"/>
            <a:t>SOD</a:t>
          </a:r>
        </a:p>
      </dgm:t>
    </dgm:pt>
    <dgm:pt modelId="{74B1EE80-16CA-4AB6-99CB-62F3878151EC}" type="parTrans" cxnId="{7E3ACC12-D887-47FD-8AD2-93522C17DC61}">
      <dgm:prSet/>
      <dgm:spPr/>
      <dgm:t>
        <a:bodyPr/>
        <a:lstStyle/>
        <a:p>
          <a:endParaRPr lang="tr-TR"/>
        </a:p>
      </dgm:t>
    </dgm:pt>
    <dgm:pt modelId="{AA69811D-CA0C-4465-A07F-56809AF03149}" type="sibTrans" cxnId="{7E3ACC12-D887-47FD-8AD2-93522C17DC61}">
      <dgm:prSet/>
      <dgm:spPr/>
      <dgm:t>
        <a:bodyPr/>
        <a:lstStyle/>
        <a:p>
          <a:endParaRPr lang="tr-TR"/>
        </a:p>
      </dgm:t>
    </dgm:pt>
    <dgm:pt modelId="{FCF30C6F-6656-4F81-8AE3-21492ED1B662}">
      <dgm:prSet phldrT="[Metin]"/>
      <dgm:spPr/>
      <dgm:t>
        <a:bodyPr/>
        <a:lstStyle/>
        <a:p>
          <a:r>
            <a:rPr lang="tr-TR"/>
            <a:t>CAT</a:t>
          </a:r>
        </a:p>
      </dgm:t>
    </dgm:pt>
    <dgm:pt modelId="{30C1AB8D-13B0-413D-B972-326E643E5BE4}" type="parTrans" cxnId="{9B81B0A2-A7C7-45CE-A79C-2B2FE3423F56}">
      <dgm:prSet/>
      <dgm:spPr/>
      <dgm:t>
        <a:bodyPr/>
        <a:lstStyle/>
        <a:p>
          <a:endParaRPr lang="tr-TR"/>
        </a:p>
      </dgm:t>
    </dgm:pt>
    <dgm:pt modelId="{D252D147-6957-4BE0-A439-CA31E17833DB}" type="sibTrans" cxnId="{9B81B0A2-A7C7-45CE-A79C-2B2FE3423F56}">
      <dgm:prSet/>
      <dgm:spPr/>
      <dgm:t>
        <a:bodyPr/>
        <a:lstStyle/>
        <a:p>
          <a:endParaRPr lang="tr-TR"/>
        </a:p>
      </dgm:t>
    </dgm:pt>
    <dgm:pt modelId="{C5A7E3B2-5B1A-49D5-94FB-F54355D4736F}">
      <dgm:prSet phldrT="[Metin]"/>
      <dgm:spPr/>
      <dgm:t>
        <a:bodyPr/>
        <a:lstStyle/>
        <a:p>
          <a:r>
            <a:rPr lang="tr-TR"/>
            <a:t>GPx</a:t>
          </a:r>
        </a:p>
      </dgm:t>
    </dgm:pt>
    <dgm:pt modelId="{32D6DED5-32AA-40DF-BB1E-9CE8AEE79006}" type="parTrans" cxnId="{C1C9F5E0-507B-4CAF-ACB2-42EF77EEF887}">
      <dgm:prSet/>
      <dgm:spPr/>
      <dgm:t>
        <a:bodyPr/>
        <a:lstStyle/>
        <a:p>
          <a:endParaRPr lang="tr-TR"/>
        </a:p>
      </dgm:t>
    </dgm:pt>
    <dgm:pt modelId="{3F2083B9-1C2E-4E1B-A3F9-20DF51DE6516}" type="sibTrans" cxnId="{C1C9F5E0-507B-4CAF-ACB2-42EF77EEF887}">
      <dgm:prSet/>
      <dgm:spPr/>
      <dgm:t>
        <a:bodyPr/>
        <a:lstStyle/>
        <a:p>
          <a:endParaRPr lang="tr-TR"/>
        </a:p>
      </dgm:t>
    </dgm:pt>
    <dgm:pt modelId="{9E037495-9EEA-4981-97AF-3D6B51CE8228}">
      <dgm:prSet phldrT="[Metin]"/>
      <dgm:spPr/>
      <dgm:t>
        <a:bodyPr/>
        <a:lstStyle/>
        <a:p>
          <a:r>
            <a:rPr lang="tr-TR"/>
            <a:t>Melatonin</a:t>
          </a:r>
        </a:p>
      </dgm:t>
    </dgm:pt>
    <dgm:pt modelId="{F2BDA906-9A1B-467B-A1D6-E87172AE4EB2}" type="parTrans" cxnId="{5230A679-C750-44D1-AED5-B6745C5555A5}">
      <dgm:prSet/>
      <dgm:spPr/>
      <dgm:t>
        <a:bodyPr/>
        <a:lstStyle/>
        <a:p>
          <a:endParaRPr lang="tr-TR"/>
        </a:p>
      </dgm:t>
    </dgm:pt>
    <dgm:pt modelId="{4916676A-27EB-4ECF-BA96-66F9D8CB5531}" type="sibTrans" cxnId="{5230A679-C750-44D1-AED5-B6745C5555A5}">
      <dgm:prSet/>
      <dgm:spPr/>
      <dgm:t>
        <a:bodyPr/>
        <a:lstStyle/>
        <a:p>
          <a:endParaRPr lang="tr-TR"/>
        </a:p>
      </dgm:t>
    </dgm:pt>
    <dgm:pt modelId="{0C1B9559-F90A-4CDF-92A3-DBE42A69579E}">
      <dgm:prSet phldrT="[Metin]"/>
      <dgm:spPr/>
      <dgm:t>
        <a:bodyPr/>
        <a:lstStyle/>
        <a:p>
          <a:r>
            <a:rPr lang="tr-TR"/>
            <a:t>Ürik asit</a:t>
          </a:r>
        </a:p>
      </dgm:t>
    </dgm:pt>
    <dgm:pt modelId="{524FC0ED-E73C-4AA3-8D31-A45F2BCDEA3B}" type="parTrans" cxnId="{14EED956-9449-4CAA-B193-2B5FD8CEF599}">
      <dgm:prSet/>
      <dgm:spPr/>
      <dgm:t>
        <a:bodyPr/>
        <a:lstStyle/>
        <a:p>
          <a:endParaRPr lang="tr-TR"/>
        </a:p>
      </dgm:t>
    </dgm:pt>
    <dgm:pt modelId="{C2043BE0-4DAB-4180-8BCA-18B2D6E0CD0A}" type="sibTrans" cxnId="{14EED956-9449-4CAA-B193-2B5FD8CEF599}">
      <dgm:prSet/>
      <dgm:spPr/>
      <dgm:t>
        <a:bodyPr/>
        <a:lstStyle/>
        <a:p>
          <a:endParaRPr lang="tr-TR"/>
        </a:p>
      </dgm:t>
    </dgm:pt>
    <dgm:pt modelId="{A717BA67-E5CB-4B7B-8706-79C36E1B3C12}">
      <dgm:prSet phldrT="[Metin]"/>
      <dgm:spPr/>
      <dgm:t>
        <a:bodyPr/>
        <a:lstStyle/>
        <a:p>
          <a:r>
            <a:rPr lang="tr-TR"/>
            <a:t>Bilirübin</a:t>
          </a:r>
        </a:p>
      </dgm:t>
    </dgm:pt>
    <dgm:pt modelId="{87AD8598-1EBA-4F99-B595-924608726EAC}" type="parTrans" cxnId="{6EB91DCC-A7E4-4E17-9F93-F2B579B69E7A}">
      <dgm:prSet/>
      <dgm:spPr/>
      <dgm:t>
        <a:bodyPr/>
        <a:lstStyle/>
        <a:p>
          <a:endParaRPr lang="tr-TR"/>
        </a:p>
      </dgm:t>
    </dgm:pt>
    <dgm:pt modelId="{59AACC9E-66DE-4BDD-A478-1B2C89CC7CD2}" type="sibTrans" cxnId="{6EB91DCC-A7E4-4E17-9F93-F2B579B69E7A}">
      <dgm:prSet/>
      <dgm:spPr/>
      <dgm:t>
        <a:bodyPr/>
        <a:lstStyle/>
        <a:p>
          <a:endParaRPr lang="tr-TR"/>
        </a:p>
      </dgm:t>
    </dgm:pt>
    <dgm:pt modelId="{47DA00F5-069E-4E20-B822-DE92CA2EFB47}">
      <dgm:prSet phldrT="[Metin]"/>
      <dgm:spPr/>
      <dgm:t>
        <a:bodyPr/>
        <a:lstStyle/>
        <a:p>
          <a:r>
            <a:rPr lang="tr-TR"/>
            <a:t>Glutatyon</a:t>
          </a:r>
        </a:p>
      </dgm:t>
    </dgm:pt>
    <dgm:pt modelId="{46B901E2-CDBB-447D-9914-A1C3B71B4EDE}" type="parTrans" cxnId="{A0B8BB2D-77AD-4F01-9CAC-BFED35CACE5F}">
      <dgm:prSet/>
      <dgm:spPr/>
      <dgm:t>
        <a:bodyPr/>
        <a:lstStyle/>
        <a:p>
          <a:endParaRPr lang="tr-TR"/>
        </a:p>
      </dgm:t>
    </dgm:pt>
    <dgm:pt modelId="{5851BD1C-C6BD-4DD7-8DFA-2184341AF3F0}" type="sibTrans" cxnId="{A0B8BB2D-77AD-4F01-9CAC-BFED35CACE5F}">
      <dgm:prSet/>
      <dgm:spPr/>
      <dgm:t>
        <a:bodyPr/>
        <a:lstStyle/>
        <a:p>
          <a:endParaRPr lang="tr-TR"/>
        </a:p>
      </dgm:t>
    </dgm:pt>
    <dgm:pt modelId="{2AB93554-E8ED-477D-BABA-E654026057B8}">
      <dgm:prSet phldrT="[Metin]"/>
      <dgm:spPr/>
      <dgm:t>
        <a:bodyPr/>
        <a:lstStyle/>
        <a:p>
          <a:r>
            <a:rPr lang="tr-TR"/>
            <a:t>Transferrin</a:t>
          </a:r>
        </a:p>
      </dgm:t>
    </dgm:pt>
    <dgm:pt modelId="{4B5F7785-A4F3-4E1E-A412-DFEA93F953E1}" type="parTrans" cxnId="{B7EFA89A-90CC-4EE7-BAA9-4C9F7633D2E2}">
      <dgm:prSet/>
      <dgm:spPr/>
      <dgm:t>
        <a:bodyPr/>
        <a:lstStyle/>
        <a:p>
          <a:endParaRPr lang="tr-TR"/>
        </a:p>
      </dgm:t>
    </dgm:pt>
    <dgm:pt modelId="{63DC00DE-7478-4D99-8EF7-059514EEB569}" type="sibTrans" cxnId="{B7EFA89A-90CC-4EE7-BAA9-4C9F7633D2E2}">
      <dgm:prSet/>
      <dgm:spPr/>
      <dgm:t>
        <a:bodyPr/>
        <a:lstStyle/>
        <a:p>
          <a:endParaRPr lang="tr-TR"/>
        </a:p>
      </dgm:t>
    </dgm:pt>
    <dgm:pt modelId="{0636FAD0-C8D3-4130-9551-EBDDBF866B25}">
      <dgm:prSet phldrT="[Metin]"/>
      <dgm:spPr/>
      <dgm:t>
        <a:bodyPr/>
        <a:lstStyle/>
        <a:p>
          <a:r>
            <a:rPr lang="tr-TR"/>
            <a:t>Vitamin C</a:t>
          </a:r>
        </a:p>
      </dgm:t>
    </dgm:pt>
    <dgm:pt modelId="{587C451A-3493-4B8A-A705-8FAC9B950F73}" type="parTrans" cxnId="{B07400E9-2A37-4AE2-8FA4-9B6FAF72C6E6}">
      <dgm:prSet/>
      <dgm:spPr/>
      <dgm:t>
        <a:bodyPr/>
        <a:lstStyle/>
        <a:p>
          <a:endParaRPr lang="tr-TR"/>
        </a:p>
      </dgm:t>
    </dgm:pt>
    <dgm:pt modelId="{7F536553-CEA4-4C4B-9B6B-350B0AFDC623}" type="sibTrans" cxnId="{B07400E9-2A37-4AE2-8FA4-9B6FAF72C6E6}">
      <dgm:prSet/>
      <dgm:spPr/>
      <dgm:t>
        <a:bodyPr/>
        <a:lstStyle/>
        <a:p>
          <a:endParaRPr lang="tr-TR"/>
        </a:p>
      </dgm:t>
    </dgm:pt>
    <dgm:pt modelId="{4D02C1CA-E7CF-4D6E-B471-9D8AF35588F1}" type="pres">
      <dgm:prSet presAssocID="{C62F9316-6DA1-44FC-B4A0-24D98AA9D399}" presName="hierChild1" presStyleCnt="0">
        <dgm:presLayoutVars>
          <dgm:orgChart val="1"/>
          <dgm:chPref val="1"/>
          <dgm:dir/>
          <dgm:animOne val="branch"/>
          <dgm:animLvl val="lvl"/>
          <dgm:resizeHandles/>
        </dgm:presLayoutVars>
      </dgm:prSet>
      <dgm:spPr/>
      <dgm:t>
        <a:bodyPr/>
        <a:lstStyle/>
        <a:p>
          <a:endParaRPr lang="tr-TR"/>
        </a:p>
      </dgm:t>
    </dgm:pt>
    <dgm:pt modelId="{0AB5DD70-D305-4452-B5C7-91B0E72DE077}" type="pres">
      <dgm:prSet presAssocID="{C31BE065-D1F3-434B-82C5-EC5CE1F0C8CC}" presName="hierRoot1" presStyleCnt="0">
        <dgm:presLayoutVars>
          <dgm:hierBranch val="init"/>
        </dgm:presLayoutVars>
      </dgm:prSet>
      <dgm:spPr/>
      <dgm:t>
        <a:bodyPr/>
        <a:lstStyle/>
        <a:p>
          <a:endParaRPr lang="tr-TR"/>
        </a:p>
      </dgm:t>
    </dgm:pt>
    <dgm:pt modelId="{EE55F05B-7F95-4228-B8BA-8BE315166ED6}" type="pres">
      <dgm:prSet presAssocID="{C31BE065-D1F3-434B-82C5-EC5CE1F0C8CC}" presName="rootComposite1" presStyleCnt="0"/>
      <dgm:spPr/>
      <dgm:t>
        <a:bodyPr/>
        <a:lstStyle/>
        <a:p>
          <a:endParaRPr lang="tr-TR"/>
        </a:p>
      </dgm:t>
    </dgm:pt>
    <dgm:pt modelId="{0C942E2D-6E80-4FB6-BEB4-6DFD524ADA3F}" type="pres">
      <dgm:prSet presAssocID="{C31BE065-D1F3-434B-82C5-EC5CE1F0C8CC}" presName="rootText1" presStyleLbl="node0" presStyleIdx="0" presStyleCnt="1" custScaleX="222868" custScaleY="141388">
        <dgm:presLayoutVars>
          <dgm:chPref val="3"/>
        </dgm:presLayoutVars>
      </dgm:prSet>
      <dgm:spPr/>
      <dgm:t>
        <a:bodyPr/>
        <a:lstStyle/>
        <a:p>
          <a:endParaRPr lang="tr-TR"/>
        </a:p>
      </dgm:t>
    </dgm:pt>
    <dgm:pt modelId="{CBE964C3-CAFE-4621-9F32-999EF8BE9BA1}" type="pres">
      <dgm:prSet presAssocID="{C31BE065-D1F3-434B-82C5-EC5CE1F0C8CC}" presName="rootConnector1" presStyleLbl="node1" presStyleIdx="0" presStyleCnt="0"/>
      <dgm:spPr/>
      <dgm:t>
        <a:bodyPr/>
        <a:lstStyle/>
        <a:p>
          <a:endParaRPr lang="tr-TR"/>
        </a:p>
      </dgm:t>
    </dgm:pt>
    <dgm:pt modelId="{FB30E898-EEFE-4411-9FF3-1DE02BE7AA5C}" type="pres">
      <dgm:prSet presAssocID="{C31BE065-D1F3-434B-82C5-EC5CE1F0C8CC}" presName="hierChild2" presStyleCnt="0"/>
      <dgm:spPr/>
      <dgm:t>
        <a:bodyPr/>
        <a:lstStyle/>
        <a:p>
          <a:endParaRPr lang="tr-TR"/>
        </a:p>
      </dgm:t>
    </dgm:pt>
    <dgm:pt modelId="{EE8F4D8C-1EC2-49BE-8FE2-5325C63893F9}" type="pres">
      <dgm:prSet presAssocID="{1119547D-7CEA-4DE2-ACE9-94D315A25F21}" presName="Name37" presStyleLbl="parChTrans1D2" presStyleIdx="0" presStyleCnt="2"/>
      <dgm:spPr/>
      <dgm:t>
        <a:bodyPr/>
        <a:lstStyle/>
        <a:p>
          <a:endParaRPr lang="tr-TR"/>
        </a:p>
      </dgm:t>
    </dgm:pt>
    <dgm:pt modelId="{E5413A2F-2F11-4750-BF8B-D7726253E61F}" type="pres">
      <dgm:prSet presAssocID="{A2E41495-5A65-4397-B99E-92B3B2B4CFFE}" presName="hierRoot2" presStyleCnt="0">
        <dgm:presLayoutVars>
          <dgm:hierBranch val="init"/>
        </dgm:presLayoutVars>
      </dgm:prSet>
      <dgm:spPr/>
      <dgm:t>
        <a:bodyPr/>
        <a:lstStyle/>
        <a:p>
          <a:endParaRPr lang="tr-TR"/>
        </a:p>
      </dgm:t>
    </dgm:pt>
    <dgm:pt modelId="{90DAE418-23A8-455E-A622-9C663F46706D}" type="pres">
      <dgm:prSet presAssocID="{A2E41495-5A65-4397-B99E-92B3B2B4CFFE}" presName="rootComposite" presStyleCnt="0"/>
      <dgm:spPr/>
      <dgm:t>
        <a:bodyPr/>
        <a:lstStyle/>
        <a:p>
          <a:endParaRPr lang="tr-TR"/>
        </a:p>
      </dgm:t>
    </dgm:pt>
    <dgm:pt modelId="{1EA99138-4D92-47B1-93F8-CED00DD9A25B}" type="pres">
      <dgm:prSet presAssocID="{A2E41495-5A65-4397-B99E-92B3B2B4CFFE}" presName="rootText" presStyleLbl="node2" presStyleIdx="0" presStyleCnt="2" custLinFactX="-45486" custLinFactNeighborX="-100000" custLinFactNeighborY="-9473">
        <dgm:presLayoutVars>
          <dgm:chPref val="3"/>
        </dgm:presLayoutVars>
      </dgm:prSet>
      <dgm:spPr/>
      <dgm:t>
        <a:bodyPr/>
        <a:lstStyle/>
        <a:p>
          <a:endParaRPr lang="tr-TR"/>
        </a:p>
      </dgm:t>
    </dgm:pt>
    <dgm:pt modelId="{CFFDDA66-6408-42C5-B686-4EAC42E27374}" type="pres">
      <dgm:prSet presAssocID="{A2E41495-5A65-4397-B99E-92B3B2B4CFFE}" presName="rootConnector" presStyleLbl="node2" presStyleIdx="0" presStyleCnt="2"/>
      <dgm:spPr/>
      <dgm:t>
        <a:bodyPr/>
        <a:lstStyle/>
        <a:p>
          <a:endParaRPr lang="tr-TR"/>
        </a:p>
      </dgm:t>
    </dgm:pt>
    <dgm:pt modelId="{98BA938F-13CC-4781-8ECD-0158715DBD14}" type="pres">
      <dgm:prSet presAssocID="{A2E41495-5A65-4397-B99E-92B3B2B4CFFE}" presName="hierChild4" presStyleCnt="0"/>
      <dgm:spPr/>
      <dgm:t>
        <a:bodyPr/>
        <a:lstStyle/>
        <a:p>
          <a:endParaRPr lang="tr-TR"/>
        </a:p>
      </dgm:t>
    </dgm:pt>
    <dgm:pt modelId="{61256CA6-20FA-4468-BED6-0E7FE28BDA0E}" type="pres">
      <dgm:prSet presAssocID="{49A6E1B6-6E9C-4A9C-B102-CA33B2EB0366}" presName="Name37" presStyleLbl="parChTrans1D3" presStyleIdx="0" presStyleCnt="4"/>
      <dgm:spPr/>
      <dgm:t>
        <a:bodyPr/>
        <a:lstStyle/>
        <a:p>
          <a:endParaRPr lang="tr-TR"/>
        </a:p>
      </dgm:t>
    </dgm:pt>
    <dgm:pt modelId="{8A1DE31F-EB44-4B09-8B84-3EE99FB8D251}" type="pres">
      <dgm:prSet presAssocID="{94FF35CD-9C8F-423A-9F30-C0B00E85B555}" presName="hierRoot2" presStyleCnt="0">
        <dgm:presLayoutVars>
          <dgm:hierBranch val="init"/>
        </dgm:presLayoutVars>
      </dgm:prSet>
      <dgm:spPr/>
      <dgm:t>
        <a:bodyPr/>
        <a:lstStyle/>
        <a:p>
          <a:endParaRPr lang="tr-TR"/>
        </a:p>
      </dgm:t>
    </dgm:pt>
    <dgm:pt modelId="{D3CE96F6-CCFB-4D5F-A1FF-19AB6CC3089D}" type="pres">
      <dgm:prSet presAssocID="{94FF35CD-9C8F-423A-9F30-C0B00E85B555}" presName="rootComposite" presStyleCnt="0"/>
      <dgm:spPr/>
      <dgm:t>
        <a:bodyPr/>
        <a:lstStyle/>
        <a:p>
          <a:endParaRPr lang="tr-TR"/>
        </a:p>
      </dgm:t>
    </dgm:pt>
    <dgm:pt modelId="{4896BDBC-2439-49C8-B7D8-3E7D36FCC92C}" type="pres">
      <dgm:prSet presAssocID="{94FF35CD-9C8F-423A-9F30-C0B00E85B555}" presName="rootText" presStyleLbl="node3" presStyleIdx="0" presStyleCnt="4" custScaleX="120882" custScaleY="117057" custLinFactX="-70006" custLinFactNeighborX="-100000" custLinFactNeighborY="3652">
        <dgm:presLayoutVars>
          <dgm:chPref val="3"/>
        </dgm:presLayoutVars>
      </dgm:prSet>
      <dgm:spPr/>
      <dgm:t>
        <a:bodyPr/>
        <a:lstStyle/>
        <a:p>
          <a:endParaRPr lang="tr-TR"/>
        </a:p>
      </dgm:t>
    </dgm:pt>
    <dgm:pt modelId="{86446F93-2349-48F8-8D71-27A8DDE94FC4}" type="pres">
      <dgm:prSet presAssocID="{94FF35CD-9C8F-423A-9F30-C0B00E85B555}" presName="rootConnector" presStyleLbl="node3" presStyleIdx="0" presStyleCnt="4"/>
      <dgm:spPr/>
      <dgm:t>
        <a:bodyPr/>
        <a:lstStyle/>
        <a:p>
          <a:endParaRPr lang="tr-TR"/>
        </a:p>
      </dgm:t>
    </dgm:pt>
    <dgm:pt modelId="{45BA028B-A546-4828-85FF-176E18E2E247}" type="pres">
      <dgm:prSet presAssocID="{94FF35CD-9C8F-423A-9F30-C0B00E85B555}" presName="hierChild4" presStyleCnt="0"/>
      <dgm:spPr/>
      <dgm:t>
        <a:bodyPr/>
        <a:lstStyle/>
        <a:p>
          <a:endParaRPr lang="tr-TR"/>
        </a:p>
      </dgm:t>
    </dgm:pt>
    <dgm:pt modelId="{DC5834FA-95F6-431F-B765-07A5FCF243EA}" type="pres">
      <dgm:prSet presAssocID="{74B1EE80-16CA-4AB6-99CB-62F3878151EC}" presName="Name37" presStyleLbl="parChTrans1D4" presStyleIdx="0" presStyleCnt="8"/>
      <dgm:spPr/>
      <dgm:t>
        <a:bodyPr/>
        <a:lstStyle/>
        <a:p>
          <a:endParaRPr lang="tr-TR"/>
        </a:p>
      </dgm:t>
    </dgm:pt>
    <dgm:pt modelId="{1D6A398D-9F10-4F88-B05D-326AC4D7CC11}" type="pres">
      <dgm:prSet presAssocID="{F29233E3-981C-47FD-A622-293D315C5609}" presName="hierRoot2" presStyleCnt="0">
        <dgm:presLayoutVars>
          <dgm:hierBranch val="init"/>
        </dgm:presLayoutVars>
      </dgm:prSet>
      <dgm:spPr/>
      <dgm:t>
        <a:bodyPr/>
        <a:lstStyle/>
        <a:p>
          <a:endParaRPr lang="tr-TR"/>
        </a:p>
      </dgm:t>
    </dgm:pt>
    <dgm:pt modelId="{BCF7E02F-1C57-4EB6-BA6F-E02B3CBA52DC}" type="pres">
      <dgm:prSet presAssocID="{F29233E3-981C-47FD-A622-293D315C5609}" presName="rootComposite" presStyleCnt="0"/>
      <dgm:spPr/>
      <dgm:t>
        <a:bodyPr/>
        <a:lstStyle/>
        <a:p>
          <a:endParaRPr lang="tr-TR"/>
        </a:p>
      </dgm:t>
    </dgm:pt>
    <dgm:pt modelId="{6824566D-2DF1-478F-A12E-EB751221009F}" type="pres">
      <dgm:prSet presAssocID="{F29233E3-981C-47FD-A622-293D315C5609}" presName="rootText" presStyleLbl="node4" presStyleIdx="0" presStyleCnt="8" custLinFactX="-52496" custLinFactNeighborX="-100000" custLinFactNeighborY="-12212">
        <dgm:presLayoutVars>
          <dgm:chPref val="3"/>
        </dgm:presLayoutVars>
      </dgm:prSet>
      <dgm:spPr/>
      <dgm:t>
        <a:bodyPr/>
        <a:lstStyle/>
        <a:p>
          <a:endParaRPr lang="tr-TR"/>
        </a:p>
      </dgm:t>
    </dgm:pt>
    <dgm:pt modelId="{907005E1-B8C9-4E9B-A7F3-F8510035EC14}" type="pres">
      <dgm:prSet presAssocID="{F29233E3-981C-47FD-A622-293D315C5609}" presName="rootConnector" presStyleLbl="node4" presStyleIdx="0" presStyleCnt="8"/>
      <dgm:spPr/>
      <dgm:t>
        <a:bodyPr/>
        <a:lstStyle/>
        <a:p>
          <a:endParaRPr lang="tr-TR"/>
        </a:p>
      </dgm:t>
    </dgm:pt>
    <dgm:pt modelId="{4FCA0965-DA96-4AA7-A4AE-9EC995A62A46}" type="pres">
      <dgm:prSet presAssocID="{F29233E3-981C-47FD-A622-293D315C5609}" presName="hierChild4" presStyleCnt="0"/>
      <dgm:spPr/>
      <dgm:t>
        <a:bodyPr/>
        <a:lstStyle/>
        <a:p>
          <a:endParaRPr lang="tr-TR"/>
        </a:p>
      </dgm:t>
    </dgm:pt>
    <dgm:pt modelId="{7C42AC42-C075-451E-8987-5279AF7DFDE1}" type="pres">
      <dgm:prSet presAssocID="{F29233E3-981C-47FD-A622-293D315C5609}" presName="hierChild5" presStyleCnt="0"/>
      <dgm:spPr/>
      <dgm:t>
        <a:bodyPr/>
        <a:lstStyle/>
        <a:p>
          <a:endParaRPr lang="tr-TR"/>
        </a:p>
      </dgm:t>
    </dgm:pt>
    <dgm:pt modelId="{B04C12F6-2574-4990-8E05-88D598E4FF13}" type="pres">
      <dgm:prSet presAssocID="{30C1AB8D-13B0-413D-B972-326E643E5BE4}" presName="Name37" presStyleLbl="parChTrans1D4" presStyleIdx="1" presStyleCnt="8"/>
      <dgm:spPr/>
      <dgm:t>
        <a:bodyPr/>
        <a:lstStyle/>
        <a:p>
          <a:endParaRPr lang="tr-TR"/>
        </a:p>
      </dgm:t>
    </dgm:pt>
    <dgm:pt modelId="{C428C375-D7A7-4896-9363-738EBC1BB61E}" type="pres">
      <dgm:prSet presAssocID="{FCF30C6F-6656-4F81-8AE3-21492ED1B662}" presName="hierRoot2" presStyleCnt="0">
        <dgm:presLayoutVars>
          <dgm:hierBranch val="init"/>
        </dgm:presLayoutVars>
      </dgm:prSet>
      <dgm:spPr/>
      <dgm:t>
        <a:bodyPr/>
        <a:lstStyle/>
        <a:p>
          <a:endParaRPr lang="tr-TR"/>
        </a:p>
      </dgm:t>
    </dgm:pt>
    <dgm:pt modelId="{6A02EB99-E213-4E11-9414-4F5937B76DD5}" type="pres">
      <dgm:prSet presAssocID="{FCF30C6F-6656-4F81-8AE3-21492ED1B662}" presName="rootComposite" presStyleCnt="0"/>
      <dgm:spPr/>
      <dgm:t>
        <a:bodyPr/>
        <a:lstStyle/>
        <a:p>
          <a:endParaRPr lang="tr-TR"/>
        </a:p>
      </dgm:t>
    </dgm:pt>
    <dgm:pt modelId="{15FAC1CF-CD8F-4E26-B3B2-39DB44BA69E8}" type="pres">
      <dgm:prSet presAssocID="{FCF30C6F-6656-4F81-8AE3-21492ED1B662}" presName="rootText" presStyleLbl="node4" presStyleIdx="1" presStyleCnt="8" custLinFactX="-52496" custLinFactNeighborX="-100000" custLinFactNeighborY="-22953">
        <dgm:presLayoutVars>
          <dgm:chPref val="3"/>
        </dgm:presLayoutVars>
      </dgm:prSet>
      <dgm:spPr/>
      <dgm:t>
        <a:bodyPr/>
        <a:lstStyle/>
        <a:p>
          <a:endParaRPr lang="tr-TR"/>
        </a:p>
      </dgm:t>
    </dgm:pt>
    <dgm:pt modelId="{C4E6EABA-B574-4DF9-A0C6-1D636E9297E7}" type="pres">
      <dgm:prSet presAssocID="{FCF30C6F-6656-4F81-8AE3-21492ED1B662}" presName="rootConnector" presStyleLbl="node4" presStyleIdx="1" presStyleCnt="8"/>
      <dgm:spPr/>
      <dgm:t>
        <a:bodyPr/>
        <a:lstStyle/>
        <a:p>
          <a:endParaRPr lang="tr-TR"/>
        </a:p>
      </dgm:t>
    </dgm:pt>
    <dgm:pt modelId="{B80D22E6-0D8A-4F48-A35A-D47315044ECD}" type="pres">
      <dgm:prSet presAssocID="{FCF30C6F-6656-4F81-8AE3-21492ED1B662}" presName="hierChild4" presStyleCnt="0"/>
      <dgm:spPr/>
      <dgm:t>
        <a:bodyPr/>
        <a:lstStyle/>
        <a:p>
          <a:endParaRPr lang="tr-TR"/>
        </a:p>
      </dgm:t>
    </dgm:pt>
    <dgm:pt modelId="{59E1654B-7370-4747-9AFA-7BD159ABB857}" type="pres">
      <dgm:prSet presAssocID="{FCF30C6F-6656-4F81-8AE3-21492ED1B662}" presName="hierChild5" presStyleCnt="0"/>
      <dgm:spPr/>
      <dgm:t>
        <a:bodyPr/>
        <a:lstStyle/>
        <a:p>
          <a:endParaRPr lang="tr-TR"/>
        </a:p>
      </dgm:t>
    </dgm:pt>
    <dgm:pt modelId="{6227C711-102A-48BA-8CEE-5ACBF82F019D}" type="pres">
      <dgm:prSet presAssocID="{32D6DED5-32AA-40DF-BB1E-9CE8AEE79006}" presName="Name37" presStyleLbl="parChTrans1D4" presStyleIdx="2" presStyleCnt="8"/>
      <dgm:spPr/>
      <dgm:t>
        <a:bodyPr/>
        <a:lstStyle/>
        <a:p>
          <a:endParaRPr lang="tr-TR"/>
        </a:p>
      </dgm:t>
    </dgm:pt>
    <dgm:pt modelId="{70531CB1-1AAC-454A-AA03-E97EBF96A3DE}" type="pres">
      <dgm:prSet presAssocID="{C5A7E3B2-5B1A-49D5-94FB-F54355D4736F}" presName="hierRoot2" presStyleCnt="0">
        <dgm:presLayoutVars>
          <dgm:hierBranch val="init"/>
        </dgm:presLayoutVars>
      </dgm:prSet>
      <dgm:spPr/>
      <dgm:t>
        <a:bodyPr/>
        <a:lstStyle/>
        <a:p>
          <a:endParaRPr lang="tr-TR"/>
        </a:p>
      </dgm:t>
    </dgm:pt>
    <dgm:pt modelId="{E6AC731E-2C9B-4097-8A4B-975F037C4F59}" type="pres">
      <dgm:prSet presAssocID="{C5A7E3B2-5B1A-49D5-94FB-F54355D4736F}" presName="rootComposite" presStyleCnt="0"/>
      <dgm:spPr/>
      <dgm:t>
        <a:bodyPr/>
        <a:lstStyle/>
        <a:p>
          <a:endParaRPr lang="tr-TR"/>
        </a:p>
      </dgm:t>
    </dgm:pt>
    <dgm:pt modelId="{7C87367E-75D9-4B07-8DF6-23DD91069B21}" type="pres">
      <dgm:prSet presAssocID="{C5A7E3B2-5B1A-49D5-94FB-F54355D4736F}" presName="rootText" presStyleLbl="node4" presStyleIdx="2" presStyleCnt="8" custLinFactX="-52496" custLinFactNeighborX="-100000" custLinFactNeighborY="-33693">
        <dgm:presLayoutVars>
          <dgm:chPref val="3"/>
        </dgm:presLayoutVars>
      </dgm:prSet>
      <dgm:spPr/>
      <dgm:t>
        <a:bodyPr/>
        <a:lstStyle/>
        <a:p>
          <a:endParaRPr lang="tr-TR"/>
        </a:p>
      </dgm:t>
    </dgm:pt>
    <dgm:pt modelId="{1130FDD6-C54A-46AD-AE6A-CF93A8B058FA}" type="pres">
      <dgm:prSet presAssocID="{C5A7E3B2-5B1A-49D5-94FB-F54355D4736F}" presName="rootConnector" presStyleLbl="node4" presStyleIdx="2" presStyleCnt="8"/>
      <dgm:spPr/>
      <dgm:t>
        <a:bodyPr/>
        <a:lstStyle/>
        <a:p>
          <a:endParaRPr lang="tr-TR"/>
        </a:p>
      </dgm:t>
    </dgm:pt>
    <dgm:pt modelId="{18E11F2B-163C-47E3-BAF3-A8E5634A63DD}" type="pres">
      <dgm:prSet presAssocID="{C5A7E3B2-5B1A-49D5-94FB-F54355D4736F}" presName="hierChild4" presStyleCnt="0"/>
      <dgm:spPr/>
      <dgm:t>
        <a:bodyPr/>
        <a:lstStyle/>
        <a:p>
          <a:endParaRPr lang="tr-TR"/>
        </a:p>
      </dgm:t>
    </dgm:pt>
    <dgm:pt modelId="{95E6765F-2465-4B8E-B7F6-1D8FE8E84787}" type="pres">
      <dgm:prSet presAssocID="{C5A7E3B2-5B1A-49D5-94FB-F54355D4736F}" presName="hierChild5" presStyleCnt="0"/>
      <dgm:spPr/>
      <dgm:t>
        <a:bodyPr/>
        <a:lstStyle/>
        <a:p>
          <a:endParaRPr lang="tr-TR"/>
        </a:p>
      </dgm:t>
    </dgm:pt>
    <dgm:pt modelId="{0467C4FE-9C49-4982-B581-7735082088BA}" type="pres">
      <dgm:prSet presAssocID="{94FF35CD-9C8F-423A-9F30-C0B00E85B555}" presName="hierChild5" presStyleCnt="0"/>
      <dgm:spPr/>
      <dgm:t>
        <a:bodyPr/>
        <a:lstStyle/>
        <a:p>
          <a:endParaRPr lang="tr-TR"/>
        </a:p>
      </dgm:t>
    </dgm:pt>
    <dgm:pt modelId="{3C6C3E0E-1B45-42AD-9E5B-B55E152F218C}" type="pres">
      <dgm:prSet presAssocID="{90CC5B87-D840-41BE-A77C-387F82F5251E}" presName="Name37" presStyleLbl="parChTrans1D3" presStyleIdx="1" presStyleCnt="4"/>
      <dgm:spPr/>
      <dgm:t>
        <a:bodyPr/>
        <a:lstStyle/>
        <a:p>
          <a:endParaRPr lang="tr-TR"/>
        </a:p>
      </dgm:t>
    </dgm:pt>
    <dgm:pt modelId="{293FE349-4327-4462-AFE2-5333542436E0}" type="pres">
      <dgm:prSet presAssocID="{76D92B39-E03D-42BC-B5AA-95EC33623544}" presName="hierRoot2" presStyleCnt="0">
        <dgm:presLayoutVars>
          <dgm:hierBranch val="init"/>
        </dgm:presLayoutVars>
      </dgm:prSet>
      <dgm:spPr/>
      <dgm:t>
        <a:bodyPr/>
        <a:lstStyle/>
        <a:p>
          <a:endParaRPr lang="tr-TR"/>
        </a:p>
      </dgm:t>
    </dgm:pt>
    <dgm:pt modelId="{AEC6D493-66D0-4379-BD0A-95C3B39D2DFF}" type="pres">
      <dgm:prSet presAssocID="{76D92B39-E03D-42BC-B5AA-95EC33623544}" presName="rootComposite" presStyleCnt="0"/>
      <dgm:spPr/>
      <dgm:t>
        <a:bodyPr/>
        <a:lstStyle/>
        <a:p>
          <a:endParaRPr lang="tr-TR"/>
        </a:p>
      </dgm:t>
    </dgm:pt>
    <dgm:pt modelId="{1ED7F344-469F-401D-8F3E-57379E24E43A}" type="pres">
      <dgm:prSet presAssocID="{76D92B39-E03D-42BC-B5AA-95EC33623544}" presName="rootText" presStyleLbl="node3" presStyleIdx="1" presStyleCnt="4" custLinFactX="-14893" custLinFactNeighborX="-100000" custLinFactNeighborY="3652">
        <dgm:presLayoutVars>
          <dgm:chPref val="3"/>
        </dgm:presLayoutVars>
      </dgm:prSet>
      <dgm:spPr/>
      <dgm:t>
        <a:bodyPr/>
        <a:lstStyle/>
        <a:p>
          <a:endParaRPr lang="tr-TR"/>
        </a:p>
      </dgm:t>
    </dgm:pt>
    <dgm:pt modelId="{CFA8E2D6-6A13-475C-85D1-BF06338C4235}" type="pres">
      <dgm:prSet presAssocID="{76D92B39-E03D-42BC-B5AA-95EC33623544}" presName="rootConnector" presStyleLbl="node3" presStyleIdx="1" presStyleCnt="4"/>
      <dgm:spPr/>
      <dgm:t>
        <a:bodyPr/>
        <a:lstStyle/>
        <a:p>
          <a:endParaRPr lang="tr-TR"/>
        </a:p>
      </dgm:t>
    </dgm:pt>
    <dgm:pt modelId="{E2BCF9BC-70FC-44DE-936E-F1B8F6556E9F}" type="pres">
      <dgm:prSet presAssocID="{76D92B39-E03D-42BC-B5AA-95EC33623544}" presName="hierChild4" presStyleCnt="0"/>
      <dgm:spPr/>
      <dgm:t>
        <a:bodyPr/>
        <a:lstStyle/>
        <a:p>
          <a:endParaRPr lang="tr-TR"/>
        </a:p>
      </dgm:t>
    </dgm:pt>
    <dgm:pt modelId="{CD2B8E13-DDC8-4D54-9C09-E5906BF99B95}" type="pres">
      <dgm:prSet presAssocID="{F2BDA906-9A1B-467B-A1D6-E87172AE4EB2}" presName="Name37" presStyleLbl="parChTrans1D4" presStyleIdx="3" presStyleCnt="8"/>
      <dgm:spPr/>
      <dgm:t>
        <a:bodyPr/>
        <a:lstStyle/>
        <a:p>
          <a:endParaRPr lang="tr-TR"/>
        </a:p>
      </dgm:t>
    </dgm:pt>
    <dgm:pt modelId="{92F830AC-C7DB-4037-9830-C7F47D1989E1}" type="pres">
      <dgm:prSet presAssocID="{9E037495-9EEA-4981-97AF-3D6B51CE8228}" presName="hierRoot2" presStyleCnt="0">
        <dgm:presLayoutVars>
          <dgm:hierBranch val="init"/>
        </dgm:presLayoutVars>
      </dgm:prSet>
      <dgm:spPr/>
      <dgm:t>
        <a:bodyPr/>
        <a:lstStyle/>
        <a:p>
          <a:endParaRPr lang="tr-TR"/>
        </a:p>
      </dgm:t>
    </dgm:pt>
    <dgm:pt modelId="{8012B55D-31C8-46C5-936E-39E1CF041993}" type="pres">
      <dgm:prSet presAssocID="{9E037495-9EEA-4981-97AF-3D6B51CE8228}" presName="rootComposite" presStyleCnt="0"/>
      <dgm:spPr/>
      <dgm:t>
        <a:bodyPr/>
        <a:lstStyle/>
        <a:p>
          <a:endParaRPr lang="tr-TR"/>
        </a:p>
      </dgm:t>
    </dgm:pt>
    <dgm:pt modelId="{FBA349F4-2032-4089-9AB4-72E7213497FA}" type="pres">
      <dgm:prSet presAssocID="{9E037495-9EEA-4981-97AF-3D6B51CE8228}" presName="rootText" presStyleLbl="node4" presStyleIdx="3" presStyleCnt="8" custLinFactX="-10061" custLinFactNeighborX="-100000" custLinFactNeighborY="-19021">
        <dgm:presLayoutVars>
          <dgm:chPref val="3"/>
        </dgm:presLayoutVars>
      </dgm:prSet>
      <dgm:spPr/>
      <dgm:t>
        <a:bodyPr/>
        <a:lstStyle/>
        <a:p>
          <a:endParaRPr lang="tr-TR"/>
        </a:p>
      </dgm:t>
    </dgm:pt>
    <dgm:pt modelId="{590E55A1-C17B-4D19-A0E4-8D805A0F8542}" type="pres">
      <dgm:prSet presAssocID="{9E037495-9EEA-4981-97AF-3D6B51CE8228}" presName="rootConnector" presStyleLbl="node4" presStyleIdx="3" presStyleCnt="8"/>
      <dgm:spPr/>
      <dgm:t>
        <a:bodyPr/>
        <a:lstStyle/>
        <a:p>
          <a:endParaRPr lang="tr-TR"/>
        </a:p>
      </dgm:t>
    </dgm:pt>
    <dgm:pt modelId="{2B5916E8-913D-4A25-B809-EDDFED30FC81}" type="pres">
      <dgm:prSet presAssocID="{9E037495-9EEA-4981-97AF-3D6B51CE8228}" presName="hierChild4" presStyleCnt="0"/>
      <dgm:spPr/>
      <dgm:t>
        <a:bodyPr/>
        <a:lstStyle/>
        <a:p>
          <a:endParaRPr lang="tr-TR"/>
        </a:p>
      </dgm:t>
    </dgm:pt>
    <dgm:pt modelId="{CD3270D4-32D9-4461-808E-58558EC983E0}" type="pres">
      <dgm:prSet presAssocID="{9E037495-9EEA-4981-97AF-3D6B51CE8228}" presName="hierChild5" presStyleCnt="0"/>
      <dgm:spPr/>
      <dgm:t>
        <a:bodyPr/>
        <a:lstStyle/>
        <a:p>
          <a:endParaRPr lang="tr-TR"/>
        </a:p>
      </dgm:t>
    </dgm:pt>
    <dgm:pt modelId="{5BFB1AED-3542-40E0-B8D9-4DC4AB19F9CC}" type="pres">
      <dgm:prSet presAssocID="{524FC0ED-E73C-4AA3-8D31-A45F2BCDEA3B}" presName="Name37" presStyleLbl="parChTrans1D4" presStyleIdx="4" presStyleCnt="8"/>
      <dgm:spPr/>
      <dgm:t>
        <a:bodyPr/>
        <a:lstStyle/>
        <a:p>
          <a:endParaRPr lang="tr-TR"/>
        </a:p>
      </dgm:t>
    </dgm:pt>
    <dgm:pt modelId="{43140CE0-286B-4263-B1F6-1C3F305D6D5E}" type="pres">
      <dgm:prSet presAssocID="{0C1B9559-F90A-4CDF-92A3-DBE42A69579E}" presName="hierRoot2" presStyleCnt="0">
        <dgm:presLayoutVars>
          <dgm:hierBranch val="init"/>
        </dgm:presLayoutVars>
      </dgm:prSet>
      <dgm:spPr/>
      <dgm:t>
        <a:bodyPr/>
        <a:lstStyle/>
        <a:p>
          <a:endParaRPr lang="tr-TR"/>
        </a:p>
      </dgm:t>
    </dgm:pt>
    <dgm:pt modelId="{B78109D6-1D94-4E36-9E15-7BAA272C8623}" type="pres">
      <dgm:prSet presAssocID="{0C1B9559-F90A-4CDF-92A3-DBE42A69579E}" presName="rootComposite" presStyleCnt="0"/>
      <dgm:spPr/>
      <dgm:t>
        <a:bodyPr/>
        <a:lstStyle/>
        <a:p>
          <a:endParaRPr lang="tr-TR"/>
        </a:p>
      </dgm:t>
    </dgm:pt>
    <dgm:pt modelId="{26D11554-63E6-4260-8CA1-31DDA2E2170C}" type="pres">
      <dgm:prSet presAssocID="{0C1B9559-F90A-4CDF-92A3-DBE42A69579E}" presName="rootText" presStyleLbl="node4" presStyleIdx="4" presStyleCnt="8" custLinFactX="-10061" custLinFactNeighborX="-100000" custLinFactNeighborY="-41694">
        <dgm:presLayoutVars>
          <dgm:chPref val="3"/>
        </dgm:presLayoutVars>
      </dgm:prSet>
      <dgm:spPr/>
      <dgm:t>
        <a:bodyPr/>
        <a:lstStyle/>
        <a:p>
          <a:endParaRPr lang="tr-TR"/>
        </a:p>
      </dgm:t>
    </dgm:pt>
    <dgm:pt modelId="{35C77ED8-B16F-483B-8ED9-1D00FB2AC390}" type="pres">
      <dgm:prSet presAssocID="{0C1B9559-F90A-4CDF-92A3-DBE42A69579E}" presName="rootConnector" presStyleLbl="node4" presStyleIdx="4" presStyleCnt="8"/>
      <dgm:spPr/>
      <dgm:t>
        <a:bodyPr/>
        <a:lstStyle/>
        <a:p>
          <a:endParaRPr lang="tr-TR"/>
        </a:p>
      </dgm:t>
    </dgm:pt>
    <dgm:pt modelId="{202F2B3C-D84B-4930-A556-947476E17CA2}" type="pres">
      <dgm:prSet presAssocID="{0C1B9559-F90A-4CDF-92A3-DBE42A69579E}" presName="hierChild4" presStyleCnt="0"/>
      <dgm:spPr/>
      <dgm:t>
        <a:bodyPr/>
        <a:lstStyle/>
        <a:p>
          <a:endParaRPr lang="tr-TR"/>
        </a:p>
      </dgm:t>
    </dgm:pt>
    <dgm:pt modelId="{DA7666A4-1FCE-4573-9BAB-B1FEC2C9E5BE}" type="pres">
      <dgm:prSet presAssocID="{0C1B9559-F90A-4CDF-92A3-DBE42A69579E}" presName="hierChild5" presStyleCnt="0"/>
      <dgm:spPr/>
      <dgm:t>
        <a:bodyPr/>
        <a:lstStyle/>
        <a:p>
          <a:endParaRPr lang="tr-TR"/>
        </a:p>
      </dgm:t>
    </dgm:pt>
    <dgm:pt modelId="{D89AE60D-8C6D-4BC3-869B-115A917258B7}" type="pres">
      <dgm:prSet presAssocID="{87AD8598-1EBA-4F99-B595-924608726EAC}" presName="Name37" presStyleLbl="parChTrans1D4" presStyleIdx="5" presStyleCnt="8"/>
      <dgm:spPr/>
      <dgm:t>
        <a:bodyPr/>
        <a:lstStyle/>
        <a:p>
          <a:endParaRPr lang="tr-TR"/>
        </a:p>
      </dgm:t>
    </dgm:pt>
    <dgm:pt modelId="{57F42304-3A99-4AA3-9958-9C7A8FBCE5E4}" type="pres">
      <dgm:prSet presAssocID="{A717BA67-E5CB-4B7B-8706-79C36E1B3C12}" presName="hierRoot2" presStyleCnt="0">
        <dgm:presLayoutVars>
          <dgm:hierBranch val="init"/>
        </dgm:presLayoutVars>
      </dgm:prSet>
      <dgm:spPr/>
      <dgm:t>
        <a:bodyPr/>
        <a:lstStyle/>
        <a:p>
          <a:endParaRPr lang="tr-TR"/>
        </a:p>
      </dgm:t>
    </dgm:pt>
    <dgm:pt modelId="{1C80BA34-7B77-48BB-836D-9D187736B7BF}" type="pres">
      <dgm:prSet presAssocID="{A717BA67-E5CB-4B7B-8706-79C36E1B3C12}" presName="rootComposite" presStyleCnt="0"/>
      <dgm:spPr/>
      <dgm:t>
        <a:bodyPr/>
        <a:lstStyle/>
        <a:p>
          <a:endParaRPr lang="tr-TR"/>
        </a:p>
      </dgm:t>
    </dgm:pt>
    <dgm:pt modelId="{D04A0598-E3FD-4F86-BC67-21DAFF1E123F}" type="pres">
      <dgm:prSet presAssocID="{A717BA67-E5CB-4B7B-8706-79C36E1B3C12}" presName="rootText" presStyleLbl="node4" presStyleIdx="5" presStyleCnt="8" custLinFactX="-10061" custLinFactNeighborX="-100000" custLinFactNeighborY="-40502">
        <dgm:presLayoutVars>
          <dgm:chPref val="3"/>
        </dgm:presLayoutVars>
      </dgm:prSet>
      <dgm:spPr/>
      <dgm:t>
        <a:bodyPr/>
        <a:lstStyle/>
        <a:p>
          <a:endParaRPr lang="tr-TR"/>
        </a:p>
      </dgm:t>
    </dgm:pt>
    <dgm:pt modelId="{64BA613F-44EB-4733-9A7A-987B0E977A72}" type="pres">
      <dgm:prSet presAssocID="{A717BA67-E5CB-4B7B-8706-79C36E1B3C12}" presName="rootConnector" presStyleLbl="node4" presStyleIdx="5" presStyleCnt="8"/>
      <dgm:spPr/>
      <dgm:t>
        <a:bodyPr/>
        <a:lstStyle/>
        <a:p>
          <a:endParaRPr lang="tr-TR"/>
        </a:p>
      </dgm:t>
    </dgm:pt>
    <dgm:pt modelId="{90BD231B-D8A1-44FA-9FE8-46BBE6825AC5}" type="pres">
      <dgm:prSet presAssocID="{A717BA67-E5CB-4B7B-8706-79C36E1B3C12}" presName="hierChild4" presStyleCnt="0"/>
      <dgm:spPr/>
      <dgm:t>
        <a:bodyPr/>
        <a:lstStyle/>
        <a:p>
          <a:endParaRPr lang="tr-TR"/>
        </a:p>
      </dgm:t>
    </dgm:pt>
    <dgm:pt modelId="{02C97FB8-9A5D-4329-B578-876BE3E1E06D}" type="pres">
      <dgm:prSet presAssocID="{A717BA67-E5CB-4B7B-8706-79C36E1B3C12}" presName="hierChild5" presStyleCnt="0"/>
      <dgm:spPr/>
      <dgm:t>
        <a:bodyPr/>
        <a:lstStyle/>
        <a:p>
          <a:endParaRPr lang="tr-TR"/>
        </a:p>
      </dgm:t>
    </dgm:pt>
    <dgm:pt modelId="{57CF0E56-8263-49B4-9B42-33B5439EDCA8}" type="pres">
      <dgm:prSet presAssocID="{46B901E2-CDBB-447D-9914-A1C3B71B4EDE}" presName="Name37" presStyleLbl="parChTrans1D4" presStyleIdx="6" presStyleCnt="8"/>
      <dgm:spPr/>
      <dgm:t>
        <a:bodyPr/>
        <a:lstStyle/>
        <a:p>
          <a:endParaRPr lang="tr-TR"/>
        </a:p>
      </dgm:t>
    </dgm:pt>
    <dgm:pt modelId="{8DBC2354-93A1-46F6-A00A-471F28F19382}" type="pres">
      <dgm:prSet presAssocID="{47DA00F5-069E-4E20-B822-DE92CA2EFB47}" presName="hierRoot2" presStyleCnt="0">
        <dgm:presLayoutVars>
          <dgm:hierBranch val="init"/>
        </dgm:presLayoutVars>
      </dgm:prSet>
      <dgm:spPr/>
      <dgm:t>
        <a:bodyPr/>
        <a:lstStyle/>
        <a:p>
          <a:endParaRPr lang="tr-TR"/>
        </a:p>
      </dgm:t>
    </dgm:pt>
    <dgm:pt modelId="{B80F2057-5725-4929-8BDB-1BBFC5C1A3A7}" type="pres">
      <dgm:prSet presAssocID="{47DA00F5-069E-4E20-B822-DE92CA2EFB47}" presName="rootComposite" presStyleCnt="0"/>
      <dgm:spPr/>
      <dgm:t>
        <a:bodyPr/>
        <a:lstStyle/>
        <a:p>
          <a:endParaRPr lang="tr-TR"/>
        </a:p>
      </dgm:t>
    </dgm:pt>
    <dgm:pt modelId="{E6AA2683-BF62-4946-8AA5-1707D9C67DBA}" type="pres">
      <dgm:prSet presAssocID="{47DA00F5-069E-4E20-B822-DE92CA2EFB47}" presName="rootText" presStyleLbl="node4" presStyleIdx="6" presStyleCnt="8" custLinFactX="-10061" custLinFactNeighborX="-100000" custLinFactNeighborY="-63175">
        <dgm:presLayoutVars>
          <dgm:chPref val="3"/>
        </dgm:presLayoutVars>
      </dgm:prSet>
      <dgm:spPr/>
      <dgm:t>
        <a:bodyPr/>
        <a:lstStyle/>
        <a:p>
          <a:endParaRPr lang="tr-TR"/>
        </a:p>
      </dgm:t>
    </dgm:pt>
    <dgm:pt modelId="{A3F84287-EBE7-4F1A-A8C9-159C32F08D40}" type="pres">
      <dgm:prSet presAssocID="{47DA00F5-069E-4E20-B822-DE92CA2EFB47}" presName="rootConnector" presStyleLbl="node4" presStyleIdx="6" presStyleCnt="8"/>
      <dgm:spPr/>
      <dgm:t>
        <a:bodyPr/>
        <a:lstStyle/>
        <a:p>
          <a:endParaRPr lang="tr-TR"/>
        </a:p>
      </dgm:t>
    </dgm:pt>
    <dgm:pt modelId="{8BE57A46-21CB-4AB7-976D-90CE7E832F28}" type="pres">
      <dgm:prSet presAssocID="{47DA00F5-069E-4E20-B822-DE92CA2EFB47}" presName="hierChild4" presStyleCnt="0"/>
      <dgm:spPr/>
      <dgm:t>
        <a:bodyPr/>
        <a:lstStyle/>
        <a:p>
          <a:endParaRPr lang="tr-TR"/>
        </a:p>
      </dgm:t>
    </dgm:pt>
    <dgm:pt modelId="{15B98779-3D4E-440D-A942-E0C8AF93EDE2}" type="pres">
      <dgm:prSet presAssocID="{47DA00F5-069E-4E20-B822-DE92CA2EFB47}" presName="hierChild5" presStyleCnt="0"/>
      <dgm:spPr/>
      <dgm:t>
        <a:bodyPr/>
        <a:lstStyle/>
        <a:p>
          <a:endParaRPr lang="tr-TR"/>
        </a:p>
      </dgm:t>
    </dgm:pt>
    <dgm:pt modelId="{F1556AD0-9F8D-45B3-BB35-CBCC3A4D9C93}" type="pres">
      <dgm:prSet presAssocID="{4B5F7785-A4F3-4E1E-A412-DFEA93F953E1}" presName="Name37" presStyleLbl="parChTrans1D4" presStyleIdx="7" presStyleCnt="8"/>
      <dgm:spPr/>
      <dgm:t>
        <a:bodyPr/>
        <a:lstStyle/>
        <a:p>
          <a:endParaRPr lang="tr-TR"/>
        </a:p>
      </dgm:t>
    </dgm:pt>
    <dgm:pt modelId="{67736199-D2A5-4C01-B9E0-0E1D53E7E122}" type="pres">
      <dgm:prSet presAssocID="{2AB93554-E8ED-477D-BABA-E654026057B8}" presName="hierRoot2" presStyleCnt="0">
        <dgm:presLayoutVars>
          <dgm:hierBranch val="init"/>
        </dgm:presLayoutVars>
      </dgm:prSet>
      <dgm:spPr/>
      <dgm:t>
        <a:bodyPr/>
        <a:lstStyle/>
        <a:p>
          <a:endParaRPr lang="tr-TR"/>
        </a:p>
      </dgm:t>
    </dgm:pt>
    <dgm:pt modelId="{44A2805E-C232-401C-9B42-0305819A749F}" type="pres">
      <dgm:prSet presAssocID="{2AB93554-E8ED-477D-BABA-E654026057B8}" presName="rootComposite" presStyleCnt="0"/>
      <dgm:spPr/>
      <dgm:t>
        <a:bodyPr/>
        <a:lstStyle/>
        <a:p>
          <a:endParaRPr lang="tr-TR"/>
        </a:p>
      </dgm:t>
    </dgm:pt>
    <dgm:pt modelId="{88BC6263-F365-4136-A203-A976E29D618D}" type="pres">
      <dgm:prSet presAssocID="{2AB93554-E8ED-477D-BABA-E654026057B8}" presName="rootText" presStyleLbl="node4" presStyleIdx="7" presStyleCnt="8" custLinFactX="-10061" custLinFactNeighborX="-100000" custLinFactNeighborY="-85848">
        <dgm:presLayoutVars>
          <dgm:chPref val="3"/>
        </dgm:presLayoutVars>
      </dgm:prSet>
      <dgm:spPr/>
      <dgm:t>
        <a:bodyPr/>
        <a:lstStyle/>
        <a:p>
          <a:endParaRPr lang="tr-TR"/>
        </a:p>
      </dgm:t>
    </dgm:pt>
    <dgm:pt modelId="{2C8F8CB2-9B2F-435E-87E6-3A32EA088B41}" type="pres">
      <dgm:prSet presAssocID="{2AB93554-E8ED-477D-BABA-E654026057B8}" presName="rootConnector" presStyleLbl="node4" presStyleIdx="7" presStyleCnt="8"/>
      <dgm:spPr/>
      <dgm:t>
        <a:bodyPr/>
        <a:lstStyle/>
        <a:p>
          <a:endParaRPr lang="tr-TR"/>
        </a:p>
      </dgm:t>
    </dgm:pt>
    <dgm:pt modelId="{30F387C3-9B07-4BA0-AF1F-D011D01C8805}" type="pres">
      <dgm:prSet presAssocID="{2AB93554-E8ED-477D-BABA-E654026057B8}" presName="hierChild4" presStyleCnt="0"/>
      <dgm:spPr/>
      <dgm:t>
        <a:bodyPr/>
        <a:lstStyle/>
        <a:p>
          <a:endParaRPr lang="tr-TR"/>
        </a:p>
      </dgm:t>
    </dgm:pt>
    <dgm:pt modelId="{1FAFE565-AC00-448D-B333-D446532F559C}" type="pres">
      <dgm:prSet presAssocID="{2AB93554-E8ED-477D-BABA-E654026057B8}" presName="hierChild5" presStyleCnt="0"/>
      <dgm:spPr/>
      <dgm:t>
        <a:bodyPr/>
        <a:lstStyle/>
        <a:p>
          <a:endParaRPr lang="tr-TR"/>
        </a:p>
      </dgm:t>
    </dgm:pt>
    <dgm:pt modelId="{6AD02CC7-81FD-424D-9C4D-AD6E624D5D4B}" type="pres">
      <dgm:prSet presAssocID="{76D92B39-E03D-42BC-B5AA-95EC33623544}" presName="hierChild5" presStyleCnt="0"/>
      <dgm:spPr/>
      <dgm:t>
        <a:bodyPr/>
        <a:lstStyle/>
        <a:p>
          <a:endParaRPr lang="tr-TR"/>
        </a:p>
      </dgm:t>
    </dgm:pt>
    <dgm:pt modelId="{73319FD4-EE9A-4E40-853F-C52FCE366B15}" type="pres">
      <dgm:prSet presAssocID="{A2E41495-5A65-4397-B99E-92B3B2B4CFFE}" presName="hierChild5" presStyleCnt="0"/>
      <dgm:spPr/>
      <dgm:t>
        <a:bodyPr/>
        <a:lstStyle/>
        <a:p>
          <a:endParaRPr lang="tr-TR"/>
        </a:p>
      </dgm:t>
    </dgm:pt>
    <dgm:pt modelId="{3D7F5AC7-C23A-424F-9061-7D4E2C8BF084}" type="pres">
      <dgm:prSet presAssocID="{50D805BD-06F0-44B9-ABBA-E21F7E510C13}" presName="Name37" presStyleLbl="parChTrans1D2" presStyleIdx="1" presStyleCnt="2"/>
      <dgm:spPr/>
      <dgm:t>
        <a:bodyPr/>
        <a:lstStyle/>
        <a:p>
          <a:endParaRPr lang="tr-TR"/>
        </a:p>
      </dgm:t>
    </dgm:pt>
    <dgm:pt modelId="{2E9FBEC6-20E9-4D98-98A2-8922AA0B893A}" type="pres">
      <dgm:prSet presAssocID="{BB22064D-30C6-4AA9-BF46-D467BFB18C02}" presName="hierRoot2" presStyleCnt="0">
        <dgm:presLayoutVars>
          <dgm:hierBranch val="init"/>
        </dgm:presLayoutVars>
      </dgm:prSet>
      <dgm:spPr/>
      <dgm:t>
        <a:bodyPr/>
        <a:lstStyle/>
        <a:p>
          <a:endParaRPr lang="tr-TR"/>
        </a:p>
      </dgm:t>
    </dgm:pt>
    <dgm:pt modelId="{4AA0A6B8-D5BE-4EF1-9A6F-E2A035A9DBDB}" type="pres">
      <dgm:prSet presAssocID="{BB22064D-30C6-4AA9-BF46-D467BFB18C02}" presName="rootComposite" presStyleCnt="0"/>
      <dgm:spPr/>
      <dgm:t>
        <a:bodyPr/>
        <a:lstStyle/>
        <a:p>
          <a:endParaRPr lang="tr-TR"/>
        </a:p>
      </dgm:t>
    </dgm:pt>
    <dgm:pt modelId="{8642AF5F-9BAC-4763-8F8C-E7BEC9CF9ED9}" type="pres">
      <dgm:prSet presAssocID="{BB22064D-30C6-4AA9-BF46-D467BFB18C02}" presName="rootText" presStyleLbl="node2" presStyleIdx="1" presStyleCnt="2" custLinFactNeighborX="72760" custLinFactNeighborY="-9473">
        <dgm:presLayoutVars>
          <dgm:chPref val="3"/>
        </dgm:presLayoutVars>
      </dgm:prSet>
      <dgm:spPr/>
      <dgm:t>
        <a:bodyPr/>
        <a:lstStyle/>
        <a:p>
          <a:endParaRPr lang="tr-TR"/>
        </a:p>
      </dgm:t>
    </dgm:pt>
    <dgm:pt modelId="{534F62EE-2169-44B5-8ABE-F1FC8CFB698B}" type="pres">
      <dgm:prSet presAssocID="{BB22064D-30C6-4AA9-BF46-D467BFB18C02}" presName="rootConnector" presStyleLbl="node2" presStyleIdx="1" presStyleCnt="2"/>
      <dgm:spPr/>
      <dgm:t>
        <a:bodyPr/>
        <a:lstStyle/>
        <a:p>
          <a:endParaRPr lang="tr-TR"/>
        </a:p>
      </dgm:t>
    </dgm:pt>
    <dgm:pt modelId="{A1E9F272-1B9F-4836-9F8D-32ECDA271225}" type="pres">
      <dgm:prSet presAssocID="{BB22064D-30C6-4AA9-BF46-D467BFB18C02}" presName="hierChild4" presStyleCnt="0"/>
      <dgm:spPr/>
      <dgm:t>
        <a:bodyPr/>
        <a:lstStyle/>
        <a:p>
          <a:endParaRPr lang="tr-TR"/>
        </a:p>
      </dgm:t>
    </dgm:pt>
    <dgm:pt modelId="{A3263382-9E70-4185-82D8-06FFC2A70C40}" type="pres">
      <dgm:prSet presAssocID="{7BC65FD1-E87D-4CAC-9D52-C9CF850E024D}" presName="Name37" presStyleLbl="parChTrans1D3" presStyleIdx="2" presStyleCnt="4"/>
      <dgm:spPr/>
      <dgm:t>
        <a:bodyPr/>
        <a:lstStyle/>
        <a:p>
          <a:endParaRPr lang="tr-TR"/>
        </a:p>
      </dgm:t>
    </dgm:pt>
    <dgm:pt modelId="{9211653C-860E-4A8B-968E-EABD5FE6A21E}" type="pres">
      <dgm:prSet presAssocID="{1034E6F2-180A-40A5-AAED-98A6762A3D0A}" presName="hierRoot2" presStyleCnt="0">
        <dgm:presLayoutVars>
          <dgm:hierBranch val="init"/>
        </dgm:presLayoutVars>
      </dgm:prSet>
      <dgm:spPr/>
      <dgm:t>
        <a:bodyPr/>
        <a:lstStyle/>
        <a:p>
          <a:endParaRPr lang="tr-TR"/>
        </a:p>
      </dgm:t>
    </dgm:pt>
    <dgm:pt modelId="{8AC5030E-DB02-41E0-9DD9-8AEA51182882}" type="pres">
      <dgm:prSet presAssocID="{1034E6F2-180A-40A5-AAED-98A6762A3D0A}" presName="rootComposite" presStyleCnt="0"/>
      <dgm:spPr/>
      <dgm:t>
        <a:bodyPr/>
        <a:lstStyle/>
        <a:p>
          <a:endParaRPr lang="tr-TR"/>
        </a:p>
      </dgm:t>
    </dgm:pt>
    <dgm:pt modelId="{D6E971B6-1EE6-4B71-A66B-75B10922D749}" type="pres">
      <dgm:prSet presAssocID="{1034E6F2-180A-40A5-AAED-98A6762A3D0A}" presName="rootText" presStyleLbl="node3" presStyleIdx="2" presStyleCnt="4" custLinFactX="1457" custLinFactNeighborX="100000" custLinFactNeighborY="-8280">
        <dgm:presLayoutVars>
          <dgm:chPref val="3"/>
        </dgm:presLayoutVars>
      </dgm:prSet>
      <dgm:spPr/>
      <dgm:t>
        <a:bodyPr/>
        <a:lstStyle/>
        <a:p>
          <a:endParaRPr lang="tr-TR"/>
        </a:p>
      </dgm:t>
    </dgm:pt>
    <dgm:pt modelId="{CFD5A1A5-DCA6-46E0-A0E6-B8976DD1AFAF}" type="pres">
      <dgm:prSet presAssocID="{1034E6F2-180A-40A5-AAED-98A6762A3D0A}" presName="rootConnector" presStyleLbl="node3" presStyleIdx="2" presStyleCnt="4"/>
      <dgm:spPr/>
      <dgm:t>
        <a:bodyPr/>
        <a:lstStyle/>
        <a:p>
          <a:endParaRPr lang="tr-TR"/>
        </a:p>
      </dgm:t>
    </dgm:pt>
    <dgm:pt modelId="{64584CBA-4FA4-486F-8670-67F25CC35542}" type="pres">
      <dgm:prSet presAssocID="{1034E6F2-180A-40A5-AAED-98A6762A3D0A}" presName="hierChild4" presStyleCnt="0"/>
      <dgm:spPr/>
      <dgm:t>
        <a:bodyPr/>
        <a:lstStyle/>
        <a:p>
          <a:endParaRPr lang="tr-TR"/>
        </a:p>
      </dgm:t>
    </dgm:pt>
    <dgm:pt modelId="{A7C1ED11-CE80-48CA-871C-0D93C5904EEA}" type="pres">
      <dgm:prSet presAssocID="{1034E6F2-180A-40A5-AAED-98A6762A3D0A}" presName="hierChild5" presStyleCnt="0"/>
      <dgm:spPr/>
      <dgm:t>
        <a:bodyPr/>
        <a:lstStyle/>
        <a:p>
          <a:endParaRPr lang="tr-TR"/>
        </a:p>
      </dgm:t>
    </dgm:pt>
    <dgm:pt modelId="{55CC6FE9-AE8D-4886-B0DC-8F4B0A09CC2A}" type="pres">
      <dgm:prSet presAssocID="{587C451A-3493-4B8A-A705-8FAC9B950F73}" presName="Name37" presStyleLbl="parChTrans1D3" presStyleIdx="3" presStyleCnt="4"/>
      <dgm:spPr/>
      <dgm:t>
        <a:bodyPr/>
        <a:lstStyle/>
        <a:p>
          <a:endParaRPr lang="tr-TR"/>
        </a:p>
      </dgm:t>
    </dgm:pt>
    <dgm:pt modelId="{EBD0B1DC-C361-464E-8DFB-1054963DBF91}" type="pres">
      <dgm:prSet presAssocID="{0636FAD0-C8D3-4130-9551-EBDDBF866B25}" presName="hierRoot2" presStyleCnt="0">
        <dgm:presLayoutVars>
          <dgm:hierBranch val="init"/>
        </dgm:presLayoutVars>
      </dgm:prSet>
      <dgm:spPr/>
      <dgm:t>
        <a:bodyPr/>
        <a:lstStyle/>
        <a:p>
          <a:endParaRPr lang="tr-TR"/>
        </a:p>
      </dgm:t>
    </dgm:pt>
    <dgm:pt modelId="{43993231-9DB0-4B75-BFD3-206C0F823920}" type="pres">
      <dgm:prSet presAssocID="{0636FAD0-C8D3-4130-9551-EBDDBF866B25}" presName="rootComposite" presStyleCnt="0"/>
      <dgm:spPr/>
      <dgm:t>
        <a:bodyPr/>
        <a:lstStyle/>
        <a:p>
          <a:endParaRPr lang="tr-TR"/>
        </a:p>
      </dgm:t>
    </dgm:pt>
    <dgm:pt modelId="{1390CD46-43BA-4929-A5BE-9586B7828959}" type="pres">
      <dgm:prSet presAssocID="{0636FAD0-C8D3-4130-9551-EBDDBF866B25}" presName="rootText" presStyleLbl="node3" presStyleIdx="3" presStyleCnt="4" custLinFactX="1457" custLinFactNeighborX="100000" custLinFactNeighborY="-7088">
        <dgm:presLayoutVars>
          <dgm:chPref val="3"/>
        </dgm:presLayoutVars>
      </dgm:prSet>
      <dgm:spPr/>
      <dgm:t>
        <a:bodyPr/>
        <a:lstStyle/>
        <a:p>
          <a:endParaRPr lang="tr-TR"/>
        </a:p>
      </dgm:t>
    </dgm:pt>
    <dgm:pt modelId="{876309B2-BFF0-468B-9E88-CDF371CC5BF6}" type="pres">
      <dgm:prSet presAssocID="{0636FAD0-C8D3-4130-9551-EBDDBF866B25}" presName="rootConnector" presStyleLbl="node3" presStyleIdx="3" presStyleCnt="4"/>
      <dgm:spPr/>
      <dgm:t>
        <a:bodyPr/>
        <a:lstStyle/>
        <a:p>
          <a:endParaRPr lang="tr-TR"/>
        </a:p>
      </dgm:t>
    </dgm:pt>
    <dgm:pt modelId="{BDA98752-628E-40CA-AA99-819F47B7EA1C}" type="pres">
      <dgm:prSet presAssocID="{0636FAD0-C8D3-4130-9551-EBDDBF866B25}" presName="hierChild4" presStyleCnt="0"/>
      <dgm:spPr/>
      <dgm:t>
        <a:bodyPr/>
        <a:lstStyle/>
        <a:p>
          <a:endParaRPr lang="tr-TR"/>
        </a:p>
      </dgm:t>
    </dgm:pt>
    <dgm:pt modelId="{DB912567-B404-4376-A0E3-981B832B8994}" type="pres">
      <dgm:prSet presAssocID="{0636FAD0-C8D3-4130-9551-EBDDBF866B25}" presName="hierChild5" presStyleCnt="0"/>
      <dgm:spPr/>
      <dgm:t>
        <a:bodyPr/>
        <a:lstStyle/>
        <a:p>
          <a:endParaRPr lang="tr-TR"/>
        </a:p>
      </dgm:t>
    </dgm:pt>
    <dgm:pt modelId="{CEF61371-F7DF-4CF4-888A-66BD69D24931}" type="pres">
      <dgm:prSet presAssocID="{BB22064D-30C6-4AA9-BF46-D467BFB18C02}" presName="hierChild5" presStyleCnt="0"/>
      <dgm:spPr/>
      <dgm:t>
        <a:bodyPr/>
        <a:lstStyle/>
        <a:p>
          <a:endParaRPr lang="tr-TR"/>
        </a:p>
      </dgm:t>
    </dgm:pt>
    <dgm:pt modelId="{51F39FF4-6020-452F-9E08-4B56D7D6091D}" type="pres">
      <dgm:prSet presAssocID="{C31BE065-D1F3-434B-82C5-EC5CE1F0C8CC}" presName="hierChild3" presStyleCnt="0"/>
      <dgm:spPr/>
      <dgm:t>
        <a:bodyPr/>
        <a:lstStyle/>
        <a:p>
          <a:endParaRPr lang="tr-TR"/>
        </a:p>
      </dgm:t>
    </dgm:pt>
  </dgm:ptLst>
  <dgm:cxnLst>
    <dgm:cxn modelId="{B2B75F4C-EBE9-45EF-88FC-45A3F255621E}" type="presOf" srcId="{BB22064D-30C6-4AA9-BF46-D467BFB18C02}" destId="{8642AF5F-9BAC-4763-8F8C-E7BEC9CF9ED9}" srcOrd="0" destOrd="0" presId="urn:microsoft.com/office/officeart/2005/8/layout/orgChart1"/>
    <dgm:cxn modelId="{A2C7EA55-E989-4A17-866F-957DAF80D562}" type="presOf" srcId="{A2E41495-5A65-4397-B99E-92B3B2B4CFFE}" destId="{CFFDDA66-6408-42C5-B686-4EAC42E27374}" srcOrd="1" destOrd="0" presId="urn:microsoft.com/office/officeart/2005/8/layout/orgChart1"/>
    <dgm:cxn modelId="{E95ED4A9-1AF0-4B91-AF30-F5C908298E95}" type="presOf" srcId="{0C1B9559-F90A-4CDF-92A3-DBE42A69579E}" destId="{26D11554-63E6-4260-8CA1-31DDA2E2170C}" srcOrd="0" destOrd="0" presId="urn:microsoft.com/office/officeart/2005/8/layout/orgChart1"/>
    <dgm:cxn modelId="{4236BC0C-85FE-4D5F-9FE6-9FF12B67A1CE}" type="presOf" srcId="{524FC0ED-E73C-4AA3-8D31-A45F2BCDEA3B}" destId="{5BFB1AED-3542-40E0-B8D9-4DC4AB19F9CC}" srcOrd="0" destOrd="0" presId="urn:microsoft.com/office/officeart/2005/8/layout/orgChart1"/>
    <dgm:cxn modelId="{B7EFA89A-90CC-4EE7-BAA9-4C9F7633D2E2}" srcId="{76D92B39-E03D-42BC-B5AA-95EC33623544}" destId="{2AB93554-E8ED-477D-BABA-E654026057B8}" srcOrd="4" destOrd="0" parTransId="{4B5F7785-A4F3-4E1E-A412-DFEA93F953E1}" sibTransId="{63DC00DE-7478-4D99-8EF7-059514EEB569}"/>
    <dgm:cxn modelId="{D7AB08BB-A48C-4FCC-A969-2C399E4C55C7}" srcId="{C31BE065-D1F3-434B-82C5-EC5CE1F0C8CC}" destId="{BB22064D-30C6-4AA9-BF46-D467BFB18C02}" srcOrd="1" destOrd="0" parTransId="{50D805BD-06F0-44B9-ABBA-E21F7E510C13}" sibTransId="{7402643F-B2F9-43DB-8B7C-0AB71F976CAC}"/>
    <dgm:cxn modelId="{3D7CA934-C170-471F-872B-C53E6F4B287F}" type="presOf" srcId="{1034E6F2-180A-40A5-AAED-98A6762A3D0A}" destId="{CFD5A1A5-DCA6-46E0-A0E6-B8976DD1AFAF}" srcOrd="1" destOrd="0" presId="urn:microsoft.com/office/officeart/2005/8/layout/orgChart1"/>
    <dgm:cxn modelId="{0C129B45-9AEA-4410-B16F-659EE0098E87}" type="presOf" srcId="{0636FAD0-C8D3-4130-9551-EBDDBF866B25}" destId="{1390CD46-43BA-4929-A5BE-9586B7828959}" srcOrd="0" destOrd="0" presId="urn:microsoft.com/office/officeart/2005/8/layout/orgChart1"/>
    <dgm:cxn modelId="{6EB91DCC-A7E4-4E17-9F93-F2B579B69E7A}" srcId="{76D92B39-E03D-42BC-B5AA-95EC33623544}" destId="{A717BA67-E5CB-4B7B-8706-79C36E1B3C12}" srcOrd="2" destOrd="0" parTransId="{87AD8598-1EBA-4F99-B595-924608726EAC}" sibTransId="{59AACC9E-66DE-4BDD-A478-1B2C89CC7CD2}"/>
    <dgm:cxn modelId="{696145E4-8F98-4D7C-80C4-AD11FF29C1E2}" type="presOf" srcId="{C31BE065-D1F3-434B-82C5-EC5CE1F0C8CC}" destId="{0C942E2D-6E80-4FB6-BEB4-6DFD524ADA3F}" srcOrd="0" destOrd="0" presId="urn:microsoft.com/office/officeart/2005/8/layout/orgChart1"/>
    <dgm:cxn modelId="{08751EFD-F366-4969-800C-4AFAD7C0E468}" type="presOf" srcId="{A2E41495-5A65-4397-B99E-92B3B2B4CFFE}" destId="{1EA99138-4D92-47B1-93F8-CED00DD9A25B}" srcOrd="0" destOrd="0" presId="urn:microsoft.com/office/officeart/2005/8/layout/orgChart1"/>
    <dgm:cxn modelId="{2A00A247-1D50-4A14-99E0-FAB65DA2F6CE}" type="presOf" srcId="{0C1B9559-F90A-4CDF-92A3-DBE42A69579E}" destId="{35C77ED8-B16F-483B-8ED9-1D00FB2AC390}" srcOrd="1" destOrd="0" presId="urn:microsoft.com/office/officeart/2005/8/layout/orgChart1"/>
    <dgm:cxn modelId="{7A472A5F-B612-4EED-90A7-C911E35BC2BC}" type="presOf" srcId="{C31BE065-D1F3-434B-82C5-EC5CE1F0C8CC}" destId="{CBE964C3-CAFE-4621-9F32-999EF8BE9BA1}" srcOrd="1" destOrd="0" presId="urn:microsoft.com/office/officeart/2005/8/layout/orgChart1"/>
    <dgm:cxn modelId="{6CAA88DF-EAD1-4FC9-8736-6443FA00E2F6}" type="presOf" srcId="{FCF30C6F-6656-4F81-8AE3-21492ED1B662}" destId="{15FAC1CF-CD8F-4E26-B3B2-39DB44BA69E8}" srcOrd="0" destOrd="0" presId="urn:microsoft.com/office/officeart/2005/8/layout/orgChart1"/>
    <dgm:cxn modelId="{3A4AE6D3-32F1-45FE-9F43-FC5431654444}" type="presOf" srcId="{F29233E3-981C-47FD-A622-293D315C5609}" destId="{907005E1-B8C9-4E9B-A7F3-F8510035EC14}" srcOrd="1" destOrd="0" presId="urn:microsoft.com/office/officeart/2005/8/layout/orgChart1"/>
    <dgm:cxn modelId="{C1767AAA-C26D-49DF-BF52-388EA7FA6474}" type="presOf" srcId="{C5A7E3B2-5B1A-49D5-94FB-F54355D4736F}" destId="{1130FDD6-C54A-46AD-AE6A-CF93A8B058FA}" srcOrd="1" destOrd="0" presId="urn:microsoft.com/office/officeart/2005/8/layout/orgChart1"/>
    <dgm:cxn modelId="{9A6C7F7E-35E8-48C4-B0DA-C4434458954C}" type="presOf" srcId="{C5A7E3B2-5B1A-49D5-94FB-F54355D4736F}" destId="{7C87367E-75D9-4B07-8DF6-23DD91069B21}" srcOrd="0" destOrd="0" presId="urn:microsoft.com/office/officeart/2005/8/layout/orgChart1"/>
    <dgm:cxn modelId="{7A27878C-84B6-463A-9B72-1E99CCFBFF3F}" type="presOf" srcId="{90CC5B87-D840-41BE-A77C-387F82F5251E}" destId="{3C6C3E0E-1B45-42AD-9E5B-B55E152F218C}" srcOrd="0" destOrd="0" presId="urn:microsoft.com/office/officeart/2005/8/layout/orgChart1"/>
    <dgm:cxn modelId="{1FE4C8D8-9392-4233-9597-C5442F85854A}" srcId="{BB22064D-30C6-4AA9-BF46-D467BFB18C02}" destId="{1034E6F2-180A-40A5-AAED-98A6762A3D0A}" srcOrd="0" destOrd="0" parTransId="{7BC65FD1-E87D-4CAC-9D52-C9CF850E024D}" sibTransId="{878AAFAA-A68B-4862-B417-9210308F6FB2}"/>
    <dgm:cxn modelId="{5093DBB1-EFB0-4BAA-868F-6D4592BB65B4}" type="presOf" srcId="{74B1EE80-16CA-4AB6-99CB-62F3878151EC}" destId="{DC5834FA-95F6-431F-B765-07A5FCF243EA}" srcOrd="0" destOrd="0" presId="urn:microsoft.com/office/officeart/2005/8/layout/orgChart1"/>
    <dgm:cxn modelId="{86C44197-D7A7-4FBD-BD43-95E635D54C1B}" type="presOf" srcId="{76D92B39-E03D-42BC-B5AA-95EC33623544}" destId="{CFA8E2D6-6A13-475C-85D1-BF06338C4235}" srcOrd="1" destOrd="0" presId="urn:microsoft.com/office/officeart/2005/8/layout/orgChart1"/>
    <dgm:cxn modelId="{DAFD273B-1FCB-46FB-B22D-682EC8BFFA6D}" type="presOf" srcId="{30C1AB8D-13B0-413D-B972-326E643E5BE4}" destId="{B04C12F6-2574-4990-8E05-88D598E4FF13}" srcOrd="0" destOrd="0" presId="urn:microsoft.com/office/officeart/2005/8/layout/orgChart1"/>
    <dgm:cxn modelId="{53C7E4DF-2DDB-45CA-BA36-1C48CFC105CE}" type="presOf" srcId="{47DA00F5-069E-4E20-B822-DE92CA2EFB47}" destId="{E6AA2683-BF62-4946-8AA5-1707D9C67DBA}" srcOrd="0" destOrd="0" presId="urn:microsoft.com/office/officeart/2005/8/layout/orgChart1"/>
    <dgm:cxn modelId="{A0B8BB2D-77AD-4F01-9CAC-BFED35CACE5F}" srcId="{76D92B39-E03D-42BC-B5AA-95EC33623544}" destId="{47DA00F5-069E-4E20-B822-DE92CA2EFB47}" srcOrd="3" destOrd="0" parTransId="{46B901E2-CDBB-447D-9914-A1C3B71B4EDE}" sibTransId="{5851BD1C-C6BD-4DD7-8DFA-2184341AF3F0}"/>
    <dgm:cxn modelId="{1FF20431-3B17-44CB-90B4-B591623345D5}" srcId="{A2E41495-5A65-4397-B99E-92B3B2B4CFFE}" destId="{76D92B39-E03D-42BC-B5AA-95EC33623544}" srcOrd="1" destOrd="0" parTransId="{90CC5B87-D840-41BE-A77C-387F82F5251E}" sibTransId="{1B6AB328-1C6E-4AA5-BAB4-B46EA67C5A5D}"/>
    <dgm:cxn modelId="{C1C9F5E0-507B-4CAF-ACB2-42EF77EEF887}" srcId="{94FF35CD-9C8F-423A-9F30-C0B00E85B555}" destId="{C5A7E3B2-5B1A-49D5-94FB-F54355D4736F}" srcOrd="2" destOrd="0" parTransId="{32D6DED5-32AA-40DF-BB1E-9CE8AEE79006}" sibTransId="{3F2083B9-1C2E-4E1B-A3F9-20DF51DE6516}"/>
    <dgm:cxn modelId="{361B7648-DC92-4620-B1A8-D3DE77759C67}" type="presOf" srcId="{9E037495-9EEA-4981-97AF-3D6B51CE8228}" destId="{FBA349F4-2032-4089-9AB4-72E7213497FA}" srcOrd="0" destOrd="0" presId="urn:microsoft.com/office/officeart/2005/8/layout/orgChart1"/>
    <dgm:cxn modelId="{4B3F28EB-6860-4365-920B-7E4C3C9B9637}" type="presOf" srcId="{F29233E3-981C-47FD-A622-293D315C5609}" destId="{6824566D-2DF1-478F-A12E-EB751221009F}" srcOrd="0" destOrd="0" presId="urn:microsoft.com/office/officeart/2005/8/layout/orgChart1"/>
    <dgm:cxn modelId="{9B81B0A2-A7C7-45CE-A79C-2B2FE3423F56}" srcId="{94FF35CD-9C8F-423A-9F30-C0B00E85B555}" destId="{FCF30C6F-6656-4F81-8AE3-21492ED1B662}" srcOrd="1" destOrd="0" parTransId="{30C1AB8D-13B0-413D-B972-326E643E5BE4}" sibTransId="{D252D147-6957-4BE0-A439-CA31E17833DB}"/>
    <dgm:cxn modelId="{93A8EDC1-BA80-495A-B531-297A0F241343}" type="presOf" srcId="{BB22064D-30C6-4AA9-BF46-D467BFB18C02}" destId="{534F62EE-2169-44B5-8ABE-F1FC8CFB698B}" srcOrd="1" destOrd="0" presId="urn:microsoft.com/office/officeart/2005/8/layout/orgChart1"/>
    <dgm:cxn modelId="{335515B2-D13B-4243-A7AF-385F67C250FC}" type="presOf" srcId="{2AB93554-E8ED-477D-BABA-E654026057B8}" destId="{2C8F8CB2-9B2F-435E-87E6-3A32EA088B41}" srcOrd="1" destOrd="0" presId="urn:microsoft.com/office/officeart/2005/8/layout/orgChart1"/>
    <dgm:cxn modelId="{14EED956-9449-4CAA-B193-2B5FD8CEF599}" srcId="{76D92B39-E03D-42BC-B5AA-95EC33623544}" destId="{0C1B9559-F90A-4CDF-92A3-DBE42A69579E}" srcOrd="1" destOrd="0" parTransId="{524FC0ED-E73C-4AA3-8D31-A45F2BCDEA3B}" sibTransId="{C2043BE0-4DAB-4180-8BCA-18B2D6E0CD0A}"/>
    <dgm:cxn modelId="{672AD29A-B070-43B0-99C5-640B5D46EC4A}" srcId="{C62F9316-6DA1-44FC-B4A0-24D98AA9D399}" destId="{C31BE065-D1F3-434B-82C5-EC5CE1F0C8CC}" srcOrd="0" destOrd="0" parTransId="{573609A9-8855-4DBC-95FF-45564B3571A9}" sibTransId="{F98D7533-F65A-4DA2-B0EE-CCB3C835001C}"/>
    <dgm:cxn modelId="{AA6317E1-2BC7-400D-A997-5ACEC0B1ED14}" type="presOf" srcId="{76D92B39-E03D-42BC-B5AA-95EC33623544}" destId="{1ED7F344-469F-401D-8F3E-57379E24E43A}" srcOrd="0" destOrd="0" presId="urn:microsoft.com/office/officeart/2005/8/layout/orgChart1"/>
    <dgm:cxn modelId="{642D1E27-11F4-4629-8C36-E4A3D4EA079B}" type="presOf" srcId="{A717BA67-E5CB-4B7B-8706-79C36E1B3C12}" destId="{D04A0598-E3FD-4F86-BC67-21DAFF1E123F}" srcOrd="0" destOrd="0" presId="urn:microsoft.com/office/officeart/2005/8/layout/orgChart1"/>
    <dgm:cxn modelId="{C69ED8EC-AD71-4C2B-8AF8-562AC8A38FC3}" srcId="{C31BE065-D1F3-434B-82C5-EC5CE1F0C8CC}" destId="{A2E41495-5A65-4397-B99E-92B3B2B4CFFE}" srcOrd="0" destOrd="0" parTransId="{1119547D-7CEA-4DE2-ACE9-94D315A25F21}" sibTransId="{44C08B79-90F3-428D-BE87-41B2648D3401}"/>
    <dgm:cxn modelId="{1E593AF6-2811-4F2B-9A20-45BA97AB51BB}" type="presOf" srcId="{4B5F7785-A4F3-4E1E-A412-DFEA93F953E1}" destId="{F1556AD0-9F8D-45B3-BB35-CBCC3A4D9C93}" srcOrd="0" destOrd="0" presId="urn:microsoft.com/office/officeart/2005/8/layout/orgChart1"/>
    <dgm:cxn modelId="{9EEDDD18-7DDA-4519-B8B7-A414055139F2}" type="presOf" srcId="{46B901E2-CDBB-447D-9914-A1C3B71B4EDE}" destId="{57CF0E56-8263-49B4-9B42-33B5439EDCA8}" srcOrd="0" destOrd="0" presId="urn:microsoft.com/office/officeart/2005/8/layout/orgChart1"/>
    <dgm:cxn modelId="{2D380372-6443-49AC-B843-E6F0DF529F71}" type="presOf" srcId="{9E037495-9EEA-4981-97AF-3D6B51CE8228}" destId="{590E55A1-C17B-4D19-A0E4-8D805A0F8542}" srcOrd="1" destOrd="0" presId="urn:microsoft.com/office/officeart/2005/8/layout/orgChart1"/>
    <dgm:cxn modelId="{76B72307-2104-4157-9D32-42B7F5D27485}" srcId="{A2E41495-5A65-4397-B99E-92B3B2B4CFFE}" destId="{94FF35CD-9C8F-423A-9F30-C0B00E85B555}" srcOrd="0" destOrd="0" parTransId="{49A6E1B6-6E9C-4A9C-B102-CA33B2EB0366}" sibTransId="{CE3D9142-787C-438D-A789-42154F360693}"/>
    <dgm:cxn modelId="{4FDA95F8-EC05-4635-B549-14B0D3035052}" type="presOf" srcId="{50D805BD-06F0-44B9-ABBA-E21F7E510C13}" destId="{3D7F5AC7-C23A-424F-9061-7D4E2C8BF084}" srcOrd="0" destOrd="0" presId="urn:microsoft.com/office/officeart/2005/8/layout/orgChart1"/>
    <dgm:cxn modelId="{BE538765-58B2-448E-A0C6-3858B4433A45}" type="presOf" srcId="{2AB93554-E8ED-477D-BABA-E654026057B8}" destId="{88BC6263-F365-4136-A203-A976E29D618D}" srcOrd="0" destOrd="0" presId="urn:microsoft.com/office/officeart/2005/8/layout/orgChart1"/>
    <dgm:cxn modelId="{07FF919C-D2A3-4832-ABD6-D53ABF28404B}" type="presOf" srcId="{32D6DED5-32AA-40DF-BB1E-9CE8AEE79006}" destId="{6227C711-102A-48BA-8CEE-5ACBF82F019D}" srcOrd="0" destOrd="0" presId="urn:microsoft.com/office/officeart/2005/8/layout/orgChart1"/>
    <dgm:cxn modelId="{E2CBAA4F-CDE8-4B9F-BB32-81E210C880FB}" type="presOf" srcId="{94FF35CD-9C8F-423A-9F30-C0B00E85B555}" destId="{4896BDBC-2439-49C8-B7D8-3E7D36FCC92C}" srcOrd="0" destOrd="0" presId="urn:microsoft.com/office/officeart/2005/8/layout/orgChart1"/>
    <dgm:cxn modelId="{7D861380-5F11-4645-8394-3D39F3860F0B}" type="presOf" srcId="{587C451A-3493-4B8A-A705-8FAC9B950F73}" destId="{55CC6FE9-AE8D-4886-B0DC-8F4B0A09CC2A}" srcOrd="0" destOrd="0" presId="urn:microsoft.com/office/officeart/2005/8/layout/orgChart1"/>
    <dgm:cxn modelId="{CAA72668-D9EC-4861-8254-C4F22AD67E38}" type="presOf" srcId="{47DA00F5-069E-4E20-B822-DE92CA2EFB47}" destId="{A3F84287-EBE7-4F1A-A8C9-159C32F08D40}" srcOrd="1" destOrd="0" presId="urn:microsoft.com/office/officeart/2005/8/layout/orgChart1"/>
    <dgm:cxn modelId="{777CBFFF-4C37-4965-820D-E9ACE74960A3}" type="presOf" srcId="{94FF35CD-9C8F-423A-9F30-C0B00E85B555}" destId="{86446F93-2349-48F8-8D71-27A8DDE94FC4}" srcOrd="1" destOrd="0" presId="urn:microsoft.com/office/officeart/2005/8/layout/orgChart1"/>
    <dgm:cxn modelId="{FE2A503E-E81B-4B2F-A0E9-1752E0608B64}" type="presOf" srcId="{1119547D-7CEA-4DE2-ACE9-94D315A25F21}" destId="{EE8F4D8C-1EC2-49BE-8FE2-5325C63893F9}" srcOrd="0" destOrd="0" presId="urn:microsoft.com/office/officeart/2005/8/layout/orgChart1"/>
    <dgm:cxn modelId="{7E3ACC12-D887-47FD-8AD2-93522C17DC61}" srcId="{94FF35CD-9C8F-423A-9F30-C0B00E85B555}" destId="{F29233E3-981C-47FD-A622-293D315C5609}" srcOrd="0" destOrd="0" parTransId="{74B1EE80-16CA-4AB6-99CB-62F3878151EC}" sibTransId="{AA69811D-CA0C-4465-A07F-56809AF03149}"/>
    <dgm:cxn modelId="{5230A679-C750-44D1-AED5-B6745C5555A5}" srcId="{76D92B39-E03D-42BC-B5AA-95EC33623544}" destId="{9E037495-9EEA-4981-97AF-3D6B51CE8228}" srcOrd="0" destOrd="0" parTransId="{F2BDA906-9A1B-467B-A1D6-E87172AE4EB2}" sibTransId="{4916676A-27EB-4ECF-BA96-66F9D8CB5531}"/>
    <dgm:cxn modelId="{3CF9CC87-C6F1-44E2-8E82-4135A9BDA804}" type="presOf" srcId="{7BC65FD1-E87D-4CAC-9D52-C9CF850E024D}" destId="{A3263382-9E70-4185-82D8-06FFC2A70C40}" srcOrd="0" destOrd="0" presId="urn:microsoft.com/office/officeart/2005/8/layout/orgChart1"/>
    <dgm:cxn modelId="{649A6F88-4777-4276-8327-217E05ACB10B}" type="presOf" srcId="{FCF30C6F-6656-4F81-8AE3-21492ED1B662}" destId="{C4E6EABA-B574-4DF9-A0C6-1D636E9297E7}" srcOrd="1" destOrd="0" presId="urn:microsoft.com/office/officeart/2005/8/layout/orgChart1"/>
    <dgm:cxn modelId="{4BE0879A-5521-4B2E-A22E-F71C1CC9AB7B}" type="presOf" srcId="{C62F9316-6DA1-44FC-B4A0-24D98AA9D399}" destId="{4D02C1CA-E7CF-4D6E-B471-9D8AF35588F1}" srcOrd="0" destOrd="0" presId="urn:microsoft.com/office/officeart/2005/8/layout/orgChart1"/>
    <dgm:cxn modelId="{152C40FC-8AEA-4044-B534-95C34AA0CB65}" type="presOf" srcId="{F2BDA906-9A1B-467B-A1D6-E87172AE4EB2}" destId="{CD2B8E13-DDC8-4D54-9C09-E5906BF99B95}" srcOrd="0" destOrd="0" presId="urn:microsoft.com/office/officeart/2005/8/layout/orgChart1"/>
    <dgm:cxn modelId="{B07400E9-2A37-4AE2-8FA4-9B6FAF72C6E6}" srcId="{BB22064D-30C6-4AA9-BF46-D467BFB18C02}" destId="{0636FAD0-C8D3-4130-9551-EBDDBF866B25}" srcOrd="1" destOrd="0" parTransId="{587C451A-3493-4B8A-A705-8FAC9B950F73}" sibTransId="{7F536553-CEA4-4C4B-9B6B-350B0AFDC623}"/>
    <dgm:cxn modelId="{DB2F35C5-E532-445F-B1F5-0B21A79F1591}" type="presOf" srcId="{87AD8598-1EBA-4F99-B595-924608726EAC}" destId="{D89AE60D-8C6D-4BC3-869B-115A917258B7}" srcOrd="0" destOrd="0" presId="urn:microsoft.com/office/officeart/2005/8/layout/orgChart1"/>
    <dgm:cxn modelId="{A264A406-A647-46F9-ADA9-609F3B7616D2}" type="presOf" srcId="{1034E6F2-180A-40A5-AAED-98A6762A3D0A}" destId="{D6E971B6-1EE6-4B71-A66B-75B10922D749}" srcOrd="0" destOrd="0" presId="urn:microsoft.com/office/officeart/2005/8/layout/orgChart1"/>
    <dgm:cxn modelId="{CFF26C93-6003-450E-ADCF-605F4F71ED48}" type="presOf" srcId="{0636FAD0-C8D3-4130-9551-EBDDBF866B25}" destId="{876309B2-BFF0-468B-9E88-CDF371CC5BF6}" srcOrd="1" destOrd="0" presId="urn:microsoft.com/office/officeart/2005/8/layout/orgChart1"/>
    <dgm:cxn modelId="{A48C53E6-2FAA-44CC-9218-0CE9E629C582}" type="presOf" srcId="{49A6E1B6-6E9C-4A9C-B102-CA33B2EB0366}" destId="{61256CA6-20FA-4468-BED6-0E7FE28BDA0E}" srcOrd="0" destOrd="0" presId="urn:microsoft.com/office/officeart/2005/8/layout/orgChart1"/>
    <dgm:cxn modelId="{CC054A57-2EB7-4FBD-B3C7-B66A795150D4}" type="presOf" srcId="{A717BA67-E5CB-4B7B-8706-79C36E1B3C12}" destId="{64BA613F-44EB-4733-9A7A-987B0E977A72}" srcOrd="1" destOrd="0" presId="urn:microsoft.com/office/officeart/2005/8/layout/orgChart1"/>
    <dgm:cxn modelId="{FC315CC3-4465-426C-87F9-BFD302AC9879}" type="presParOf" srcId="{4D02C1CA-E7CF-4D6E-B471-9D8AF35588F1}" destId="{0AB5DD70-D305-4452-B5C7-91B0E72DE077}" srcOrd="0" destOrd="0" presId="urn:microsoft.com/office/officeart/2005/8/layout/orgChart1"/>
    <dgm:cxn modelId="{0BFC72CA-327B-4463-B479-6B721F48129C}" type="presParOf" srcId="{0AB5DD70-D305-4452-B5C7-91B0E72DE077}" destId="{EE55F05B-7F95-4228-B8BA-8BE315166ED6}" srcOrd="0" destOrd="0" presId="urn:microsoft.com/office/officeart/2005/8/layout/orgChart1"/>
    <dgm:cxn modelId="{1B64CA89-9246-4E82-BEDD-617D4434E8A5}" type="presParOf" srcId="{EE55F05B-7F95-4228-B8BA-8BE315166ED6}" destId="{0C942E2D-6E80-4FB6-BEB4-6DFD524ADA3F}" srcOrd="0" destOrd="0" presId="urn:microsoft.com/office/officeart/2005/8/layout/orgChart1"/>
    <dgm:cxn modelId="{E5E50D93-E3AD-4C97-838C-9338A4178B16}" type="presParOf" srcId="{EE55F05B-7F95-4228-B8BA-8BE315166ED6}" destId="{CBE964C3-CAFE-4621-9F32-999EF8BE9BA1}" srcOrd="1" destOrd="0" presId="urn:microsoft.com/office/officeart/2005/8/layout/orgChart1"/>
    <dgm:cxn modelId="{0456D0C4-F0BF-487E-ACA8-199B8ED61C33}" type="presParOf" srcId="{0AB5DD70-D305-4452-B5C7-91B0E72DE077}" destId="{FB30E898-EEFE-4411-9FF3-1DE02BE7AA5C}" srcOrd="1" destOrd="0" presId="urn:microsoft.com/office/officeart/2005/8/layout/orgChart1"/>
    <dgm:cxn modelId="{0A802AB3-A010-45F2-8EE6-104B633DF09E}" type="presParOf" srcId="{FB30E898-EEFE-4411-9FF3-1DE02BE7AA5C}" destId="{EE8F4D8C-1EC2-49BE-8FE2-5325C63893F9}" srcOrd="0" destOrd="0" presId="urn:microsoft.com/office/officeart/2005/8/layout/orgChart1"/>
    <dgm:cxn modelId="{F7A1F4EB-1717-4A58-865F-FC2EEB9C7D93}" type="presParOf" srcId="{FB30E898-EEFE-4411-9FF3-1DE02BE7AA5C}" destId="{E5413A2F-2F11-4750-BF8B-D7726253E61F}" srcOrd="1" destOrd="0" presId="urn:microsoft.com/office/officeart/2005/8/layout/orgChart1"/>
    <dgm:cxn modelId="{C2D4B063-C4F9-459F-81F9-9B1B1EF9B21E}" type="presParOf" srcId="{E5413A2F-2F11-4750-BF8B-D7726253E61F}" destId="{90DAE418-23A8-455E-A622-9C663F46706D}" srcOrd="0" destOrd="0" presId="urn:microsoft.com/office/officeart/2005/8/layout/orgChart1"/>
    <dgm:cxn modelId="{C19AD4C7-19DA-4E36-9585-8D545C712885}" type="presParOf" srcId="{90DAE418-23A8-455E-A622-9C663F46706D}" destId="{1EA99138-4D92-47B1-93F8-CED00DD9A25B}" srcOrd="0" destOrd="0" presId="urn:microsoft.com/office/officeart/2005/8/layout/orgChart1"/>
    <dgm:cxn modelId="{2E7FF616-AA6A-400D-B08B-C75D1AEFAC82}" type="presParOf" srcId="{90DAE418-23A8-455E-A622-9C663F46706D}" destId="{CFFDDA66-6408-42C5-B686-4EAC42E27374}" srcOrd="1" destOrd="0" presId="urn:microsoft.com/office/officeart/2005/8/layout/orgChart1"/>
    <dgm:cxn modelId="{11B67724-A35E-490A-8CAF-8697DF80CB6E}" type="presParOf" srcId="{E5413A2F-2F11-4750-BF8B-D7726253E61F}" destId="{98BA938F-13CC-4781-8ECD-0158715DBD14}" srcOrd="1" destOrd="0" presId="urn:microsoft.com/office/officeart/2005/8/layout/orgChart1"/>
    <dgm:cxn modelId="{6753EB24-F13F-40B6-B2D9-E21BFB6C6AD1}" type="presParOf" srcId="{98BA938F-13CC-4781-8ECD-0158715DBD14}" destId="{61256CA6-20FA-4468-BED6-0E7FE28BDA0E}" srcOrd="0" destOrd="0" presId="urn:microsoft.com/office/officeart/2005/8/layout/orgChart1"/>
    <dgm:cxn modelId="{BE6C7962-D313-4680-A416-28C8AD51F123}" type="presParOf" srcId="{98BA938F-13CC-4781-8ECD-0158715DBD14}" destId="{8A1DE31F-EB44-4B09-8B84-3EE99FB8D251}" srcOrd="1" destOrd="0" presId="urn:microsoft.com/office/officeart/2005/8/layout/orgChart1"/>
    <dgm:cxn modelId="{0AFAD836-1E54-4EAE-A915-EF1D624A973E}" type="presParOf" srcId="{8A1DE31F-EB44-4B09-8B84-3EE99FB8D251}" destId="{D3CE96F6-CCFB-4D5F-A1FF-19AB6CC3089D}" srcOrd="0" destOrd="0" presId="urn:microsoft.com/office/officeart/2005/8/layout/orgChart1"/>
    <dgm:cxn modelId="{A423349B-A8D2-41E4-9105-71561C8B8BA8}" type="presParOf" srcId="{D3CE96F6-CCFB-4D5F-A1FF-19AB6CC3089D}" destId="{4896BDBC-2439-49C8-B7D8-3E7D36FCC92C}" srcOrd="0" destOrd="0" presId="urn:microsoft.com/office/officeart/2005/8/layout/orgChart1"/>
    <dgm:cxn modelId="{7F79034D-B159-46D5-802F-1123B476E61A}" type="presParOf" srcId="{D3CE96F6-CCFB-4D5F-A1FF-19AB6CC3089D}" destId="{86446F93-2349-48F8-8D71-27A8DDE94FC4}" srcOrd="1" destOrd="0" presId="urn:microsoft.com/office/officeart/2005/8/layout/orgChart1"/>
    <dgm:cxn modelId="{85D0BE64-9543-4B9D-8EEB-08346C1D0F30}" type="presParOf" srcId="{8A1DE31F-EB44-4B09-8B84-3EE99FB8D251}" destId="{45BA028B-A546-4828-85FF-176E18E2E247}" srcOrd="1" destOrd="0" presId="urn:microsoft.com/office/officeart/2005/8/layout/orgChart1"/>
    <dgm:cxn modelId="{9DF6C499-4D8A-450B-9832-B192F3E78DF9}" type="presParOf" srcId="{45BA028B-A546-4828-85FF-176E18E2E247}" destId="{DC5834FA-95F6-431F-B765-07A5FCF243EA}" srcOrd="0" destOrd="0" presId="urn:microsoft.com/office/officeart/2005/8/layout/orgChart1"/>
    <dgm:cxn modelId="{3DAA533E-C2BF-45F1-8E0A-C53D4222A843}" type="presParOf" srcId="{45BA028B-A546-4828-85FF-176E18E2E247}" destId="{1D6A398D-9F10-4F88-B05D-326AC4D7CC11}" srcOrd="1" destOrd="0" presId="urn:microsoft.com/office/officeart/2005/8/layout/orgChart1"/>
    <dgm:cxn modelId="{1792B3D0-7E06-48C7-AE31-A8EEDBF18CA7}" type="presParOf" srcId="{1D6A398D-9F10-4F88-B05D-326AC4D7CC11}" destId="{BCF7E02F-1C57-4EB6-BA6F-E02B3CBA52DC}" srcOrd="0" destOrd="0" presId="urn:microsoft.com/office/officeart/2005/8/layout/orgChart1"/>
    <dgm:cxn modelId="{D94EF172-160E-49C6-969F-E3408684CDBA}" type="presParOf" srcId="{BCF7E02F-1C57-4EB6-BA6F-E02B3CBA52DC}" destId="{6824566D-2DF1-478F-A12E-EB751221009F}" srcOrd="0" destOrd="0" presId="urn:microsoft.com/office/officeart/2005/8/layout/orgChart1"/>
    <dgm:cxn modelId="{A0D4F28F-3932-4466-A19E-4C4A8513E3AB}" type="presParOf" srcId="{BCF7E02F-1C57-4EB6-BA6F-E02B3CBA52DC}" destId="{907005E1-B8C9-4E9B-A7F3-F8510035EC14}" srcOrd="1" destOrd="0" presId="urn:microsoft.com/office/officeart/2005/8/layout/orgChart1"/>
    <dgm:cxn modelId="{2CF96987-89E8-4C86-85D4-636B895EC41D}" type="presParOf" srcId="{1D6A398D-9F10-4F88-B05D-326AC4D7CC11}" destId="{4FCA0965-DA96-4AA7-A4AE-9EC995A62A46}" srcOrd="1" destOrd="0" presId="urn:microsoft.com/office/officeart/2005/8/layout/orgChart1"/>
    <dgm:cxn modelId="{CDC9AA67-6FFF-4A96-908B-8D56503EABD2}" type="presParOf" srcId="{1D6A398D-9F10-4F88-B05D-326AC4D7CC11}" destId="{7C42AC42-C075-451E-8987-5279AF7DFDE1}" srcOrd="2" destOrd="0" presId="urn:microsoft.com/office/officeart/2005/8/layout/orgChart1"/>
    <dgm:cxn modelId="{1CDB2192-B69A-4015-857C-D673301BC921}" type="presParOf" srcId="{45BA028B-A546-4828-85FF-176E18E2E247}" destId="{B04C12F6-2574-4990-8E05-88D598E4FF13}" srcOrd="2" destOrd="0" presId="urn:microsoft.com/office/officeart/2005/8/layout/orgChart1"/>
    <dgm:cxn modelId="{CDE0DDA2-82D7-486D-AA04-44A732CAD900}" type="presParOf" srcId="{45BA028B-A546-4828-85FF-176E18E2E247}" destId="{C428C375-D7A7-4896-9363-738EBC1BB61E}" srcOrd="3" destOrd="0" presId="urn:microsoft.com/office/officeart/2005/8/layout/orgChart1"/>
    <dgm:cxn modelId="{268C9874-B79E-425E-A339-FAED9E0DAC9D}" type="presParOf" srcId="{C428C375-D7A7-4896-9363-738EBC1BB61E}" destId="{6A02EB99-E213-4E11-9414-4F5937B76DD5}" srcOrd="0" destOrd="0" presId="urn:microsoft.com/office/officeart/2005/8/layout/orgChart1"/>
    <dgm:cxn modelId="{15650BB0-3484-4916-B69B-6AE7B0B6C730}" type="presParOf" srcId="{6A02EB99-E213-4E11-9414-4F5937B76DD5}" destId="{15FAC1CF-CD8F-4E26-B3B2-39DB44BA69E8}" srcOrd="0" destOrd="0" presId="urn:microsoft.com/office/officeart/2005/8/layout/orgChart1"/>
    <dgm:cxn modelId="{D448E656-EFF1-462A-A48F-634DE0942252}" type="presParOf" srcId="{6A02EB99-E213-4E11-9414-4F5937B76DD5}" destId="{C4E6EABA-B574-4DF9-A0C6-1D636E9297E7}" srcOrd="1" destOrd="0" presId="urn:microsoft.com/office/officeart/2005/8/layout/orgChart1"/>
    <dgm:cxn modelId="{86C54129-2F65-49DF-9E04-362EDBF25C0D}" type="presParOf" srcId="{C428C375-D7A7-4896-9363-738EBC1BB61E}" destId="{B80D22E6-0D8A-4F48-A35A-D47315044ECD}" srcOrd="1" destOrd="0" presId="urn:microsoft.com/office/officeart/2005/8/layout/orgChart1"/>
    <dgm:cxn modelId="{541D1528-E14D-47FC-B505-62D1D51D850E}" type="presParOf" srcId="{C428C375-D7A7-4896-9363-738EBC1BB61E}" destId="{59E1654B-7370-4747-9AFA-7BD159ABB857}" srcOrd="2" destOrd="0" presId="urn:microsoft.com/office/officeart/2005/8/layout/orgChart1"/>
    <dgm:cxn modelId="{EC7DF189-49D7-448D-B328-1B5C3E7046AF}" type="presParOf" srcId="{45BA028B-A546-4828-85FF-176E18E2E247}" destId="{6227C711-102A-48BA-8CEE-5ACBF82F019D}" srcOrd="4" destOrd="0" presId="urn:microsoft.com/office/officeart/2005/8/layout/orgChart1"/>
    <dgm:cxn modelId="{E62F02CD-71AD-471F-BE8E-E96DCD44BD5D}" type="presParOf" srcId="{45BA028B-A546-4828-85FF-176E18E2E247}" destId="{70531CB1-1AAC-454A-AA03-E97EBF96A3DE}" srcOrd="5" destOrd="0" presId="urn:microsoft.com/office/officeart/2005/8/layout/orgChart1"/>
    <dgm:cxn modelId="{3EBE8867-E92C-4DE5-B52C-2BAF43198897}" type="presParOf" srcId="{70531CB1-1AAC-454A-AA03-E97EBF96A3DE}" destId="{E6AC731E-2C9B-4097-8A4B-975F037C4F59}" srcOrd="0" destOrd="0" presId="urn:microsoft.com/office/officeart/2005/8/layout/orgChart1"/>
    <dgm:cxn modelId="{295741B6-460C-48FE-AF5E-47780E7BD446}" type="presParOf" srcId="{E6AC731E-2C9B-4097-8A4B-975F037C4F59}" destId="{7C87367E-75D9-4B07-8DF6-23DD91069B21}" srcOrd="0" destOrd="0" presId="urn:microsoft.com/office/officeart/2005/8/layout/orgChart1"/>
    <dgm:cxn modelId="{574AACC4-06BF-4219-B8BB-CB54A41A4B2A}" type="presParOf" srcId="{E6AC731E-2C9B-4097-8A4B-975F037C4F59}" destId="{1130FDD6-C54A-46AD-AE6A-CF93A8B058FA}" srcOrd="1" destOrd="0" presId="urn:microsoft.com/office/officeart/2005/8/layout/orgChart1"/>
    <dgm:cxn modelId="{C4D2D5F8-729B-437C-A5C8-C013B2910F74}" type="presParOf" srcId="{70531CB1-1AAC-454A-AA03-E97EBF96A3DE}" destId="{18E11F2B-163C-47E3-BAF3-A8E5634A63DD}" srcOrd="1" destOrd="0" presId="urn:microsoft.com/office/officeart/2005/8/layout/orgChart1"/>
    <dgm:cxn modelId="{316E3F5C-B51A-455D-AE9D-451564D207E8}" type="presParOf" srcId="{70531CB1-1AAC-454A-AA03-E97EBF96A3DE}" destId="{95E6765F-2465-4B8E-B7F6-1D8FE8E84787}" srcOrd="2" destOrd="0" presId="urn:microsoft.com/office/officeart/2005/8/layout/orgChart1"/>
    <dgm:cxn modelId="{899DEA58-A566-46D2-9B00-FB56681008F6}" type="presParOf" srcId="{8A1DE31F-EB44-4B09-8B84-3EE99FB8D251}" destId="{0467C4FE-9C49-4982-B581-7735082088BA}" srcOrd="2" destOrd="0" presId="urn:microsoft.com/office/officeart/2005/8/layout/orgChart1"/>
    <dgm:cxn modelId="{352C1353-5AF8-41FE-BB39-C09C7B65176D}" type="presParOf" srcId="{98BA938F-13CC-4781-8ECD-0158715DBD14}" destId="{3C6C3E0E-1B45-42AD-9E5B-B55E152F218C}" srcOrd="2" destOrd="0" presId="urn:microsoft.com/office/officeart/2005/8/layout/orgChart1"/>
    <dgm:cxn modelId="{7C54A740-F7EE-4E88-BF60-D2A965709BF2}" type="presParOf" srcId="{98BA938F-13CC-4781-8ECD-0158715DBD14}" destId="{293FE349-4327-4462-AFE2-5333542436E0}" srcOrd="3" destOrd="0" presId="urn:microsoft.com/office/officeart/2005/8/layout/orgChart1"/>
    <dgm:cxn modelId="{BF7D2A02-BDFA-405C-B6D4-A5D7D2B41F28}" type="presParOf" srcId="{293FE349-4327-4462-AFE2-5333542436E0}" destId="{AEC6D493-66D0-4379-BD0A-95C3B39D2DFF}" srcOrd="0" destOrd="0" presId="urn:microsoft.com/office/officeart/2005/8/layout/orgChart1"/>
    <dgm:cxn modelId="{4E2E399B-B3F9-44A5-8266-950682820733}" type="presParOf" srcId="{AEC6D493-66D0-4379-BD0A-95C3B39D2DFF}" destId="{1ED7F344-469F-401D-8F3E-57379E24E43A}" srcOrd="0" destOrd="0" presId="urn:microsoft.com/office/officeart/2005/8/layout/orgChart1"/>
    <dgm:cxn modelId="{16521961-B477-40AA-BA8E-5F208155F897}" type="presParOf" srcId="{AEC6D493-66D0-4379-BD0A-95C3B39D2DFF}" destId="{CFA8E2D6-6A13-475C-85D1-BF06338C4235}" srcOrd="1" destOrd="0" presId="urn:microsoft.com/office/officeart/2005/8/layout/orgChart1"/>
    <dgm:cxn modelId="{C44FBBC2-F8F4-4D3C-94A6-D8BDBD8CAEE7}" type="presParOf" srcId="{293FE349-4327-4462-AFE2-5333542436E0}" destId="{E2BCF9BC-70FC-44DE-936E-F1B8F6556E9F}" srcOrd="1" destOrd="0" presId="urn:microsoft.com/office/officeart/2005/8/layout/orgChart1"/>
    <dgm:cxn modelId="{7974B9B3-AF5A-4EF5-B567-96E02471E0A0}" type="presParOf" srcId="{E2BCF9BC-70FC-44DE-936E-F1B8F6556E9F}" destId="{CD2B8E13-DDC8-4D54-9C09-E5906BF99B95}" srcOrd="0" destOrd="0" presId="urn:microsoft.com/office/officeart/2005/8/layout/orgChart1"/>
    <dgm:cxn modelId="{031AD6A1-98E3-4B76-81A1-82EED0EE0A5E}" type="presParOf" srcId="{E2BCF9BC-70FC-44DE-936E-F1B8F6556E9F}" destId="{92F830AC-C7DB-4037-9830-C7F47D1989E1}" srcOrd="1" destOrd="0" presId="urn:microsoft.com/office/officeart/2005/8/layout/orgChart1"/>
    <dgm:cxn modelId="{6F91E958-8CC4-411F-B115-BE38A34B41CC}" type="presParOf" srcId="{92F830AC-C7DB-4037-9830-C7F47D1989E1}" destId="{8012B55D-31C8-46C5-936E-39E1CF041993}" srcOrd="0" destOrd="0" presId="urn:microsoft.com/office/officeart/2005/8/layout/orgChart1"/>
    <dgm:cxn modelId="{227845E5-DEA3-49E0-97ED-FC99274C07A4}" type="presParOf" srcId="{8012B55D-31C8-46C5-936E-39E1CF041993}" destId="{FBA349F4-2032-4089-9AB4-72E7213497FA}" srcOrd="0" destOrd="0" presId="urn:microsoft.com/office/officeart/2005/8/layout/orgChart1"/>
    <dgm:cxn modelId="{4C1E552E-A7DE-4AE1-BEA3-AD7578A1FE5D}" type="presParOf" srcId="{8012B55D-31C8-46C5-936E-39E1CF041993}" destId="{590E55A1-C17B-4D19-A0E4-8D805A0F8542}" srcOrd="1" destOrd="0" presId="urn:microsoft.com/office/officeart/2005/8/layout/orgChart1"/>
    <dgm:cxn modelId="{92698380-9500-414E-B244-4A3B005C431A}" type="presParOf" srcId="{92F830AC-C7DB-4037-9830-C7F47D1989E1}" destId="{2B5916E8-913D-4A25-B809-EDDFED30FC81}" srcOrd="1" destOrd="0" presId="urn:microsoft.com/office/officeart/2005/8/layout/orgChart1"/>
    <dgm:cxn modelId="{E440239B-773A-4BB3-8A9F-74AB864A2772}" type="presParOf" srcId="{92F830AC-C7DB-4037-9830-C7F47D1989E1}" destId="{CD3270D4-32D9-4461-808E-58558EC983E0}" srcOrd="2" destOrd="0" presId="urn:microsoft.com/office/officeart/2005/8/layout/orgChart1"/>
    <dgm:cxn modelId="{D5C13113-95C4-4168-8058-2C92BFAD8C48}" type="presParOf" srcId="{E2BCF9BC-70FC-44DE-936E-F1B8F6556E9F}" destId="{5BFB1AED-3542-40E0-B8D9-4DC4AB19F9CC}" srcOrd="2" destOrd="0" presId="urn:microsoft.com/office/officeart/2005/8/layout/orgChart1"/>
    <dgm:cxn modelId="{5D4BFE29-746B-47C7-88B0-6EFBD5E83B7F}" type="presParOf" srcId="{E2BCF9BC-70FC-44DE-936E-F1B8F6556E9F}" destId="{43140CE0-286B-4263-B1F6-1C3F305D6D5E}" srcOrd="3" destOrd="0" presId="urn:microsoft.com/office/officeart/2005/8/layout/orgChart1"/>
    <dgm:cxn modelId="{2FF5D6EC-D13F-427B-8AAD-2A2A847CEB4C}" type="presParOf" srcId="{43140CE0-286B-4263-B1F6-1C3F305D6D5E}" destId="{B78109D6-1D94-4E36-9E15-7BAA272C8623}" srcOrd="0" destOrd="0" presId="urn:microsoft.com/office/officeart/2005/8/layout/orgChart1"/>
    <dgm:cxn modelId="{482D9EBE-AAD0-45A4-A028-FF6B266FBCE2}" type="presParOf" srcId="{B78109D6-1D94-4E36-9E15-7BAA272C8623}" destId="{26D11554-63E6-4260-8CA1-31DDA2E2170C}" srcOrd="0" destOrd="0" presId="urn:microsoft.com/office/officeart/2005/8/layout/orgChart1"/>
    <dgm:cxn modelId="{F994EA13-0534-4A22-9594-12AF7EA84E63}" type="presParOf" srcId="{B78109D6-1D94-4E36-9E15-7BAA272C8623}" destId="{35C77ED8-B16F-483B-8ED9-1D00FB2AC390}" srcOrd="1" destOrd="0" presId="urn:microsoft.com/office/officeart/2005/8/layout/orgChart1"/>
    <dgm:cxn modelId="{267B433B-B1BE-4F45-9B6C-EB94C3748D21}" type="presParOf" srcId="{43140CE0-286B-4263-B1F6-1C3F305D6D5E}" destId="{202F2B3C-D84B-4930-A556-947476E17CA2}" srcOrd="1" destOrd="0" presId="urn:microsoft.com/office/officeart/2005/8/layout/orgChart1"/>
    <dgm:cxn modelId="{596E057D-E4A6-434B-AAB8-E4EE2DDDE9E2}" type="presParOf" srcId="{43140CE0-286B-4263-B1F6-1C3F305D6D5E}" destId="{DA7666A4-1FCE-4573-9BAB-B1FEC2C9E5BE}" srcOrd="2" destOrd="0" presId="urn:microsoft.com/office/officeart/2005/8/layout/orgChart1"/>
    <dgm:cxn modelId="{086F51EE-3672-46DF-A37B-65869BF8D79B}" type="presParOf" srcId="{E2BCF9BC-70FC-44DE-936E-F1B8F6556E9F}" destId="{D89AE60D-8C6D-4BC3-869B-115A917258B7}" srcOrd="4" destOrd="0" presId="urn:microsoft.com/office/officeart/2005/8/layout/orgChart1"/>
    <dgm:cxn modelId="{56358BF5-6FCF-44A7-B55D-84E50C5ED6A5}" type="presParOf" srcId="{E2BCF9BC-70FC-44DE-936E-F1B8F6556E9F}" destId="{57F42304-3A99-4AA3-9958-9C7A8FBCE5E4}" srcOrd="5" destOrd="0" presId="urn:microsoft.com/office/officeart/2005/8/layout/orgChart1"/>
    <dgm:cxn modelId="{A9BF6855-CB47-482C-935E-9706097CFE5A}" type="presParOf" srcId="{57F42304-3A99-4AA3-9958-9C7A8FBCE5E4}" destId="{1C80BA34-7B77-48BB-836D-9D187736B7BF}" srcOrd="0" destOrd="0" presId="urn:microsoft.com/office/officeart/2005/8/layout/orgChart1"/>
    <dgm:cxn modelId="{2C8CFCBD-5FB6-4BC2-964F-A5A58A342258}" type="presParOf" srcId="{1C80BA34-7B77-48BB-836D-9D187736B7BF}" destId="{D04A0598-E3FD-4F86-BC67-21DAFF1E123F}" srcOrd="0" destOrd="0" presId="urn:microsoft.com/office/officeart/2005/8/layout/orgChart1"/>
    <dgm:cxn modelId="{F4D6CD12-4FDB-490A-8194-2CAE1A2E0D29}" type="presParOf" srcId="{1C80BA34-7B77-48BB-836D-9D187736B7BF}" destId="{64BA613F-44EB-4733-9A7A-987B0E977A72}" srcOrd="1" destOrd="0" presId="urn:microsoft.com/office/officeart/2005/8/layout/orgChart1"/>
    <dgm:cxn modelId="{CD0DF815-9705-4501-AA7A-3BE677A684B6}" type="presParOf" srcId="{57F42304-3A99-4AA3-9958-9C7A8FBCE5E4}" destId="{90BD231B-D8A1-44FA-9FE8-46BBE6825AC5}" srcOrd="1" destOrd="0" presId="urn:microsoft.com/office/officeart/2005/8/layout/orgChart1"/>
    <dgm:cxn modelId="{D0E56DBA-7044-44E4-897E-A6DAF1ACCE73}" type="presParOf" srcId="{57F42304-3A99-4AA3-9958-9C7A8FBCE5E4}" destId="{02C97FB8-9A5D-4329-B578-876BE3E1E06D}" srcOrd="2" destOrd="0" presId="urn:microsoft.com/office/officeart/2005/8/layout/orgChart1"/>
    <dgm:cxn modelId="{FC5A3387-497F-461B-8E09-E927C7BD519C}" type="presParOf" srcId="{E2BCF9BC-70FC-44DE-936E-F1B8F6556E9F}" destId="{57CF0E56-8263-49B4-9B42-33B5439EDCA8}" srcOrd="6" destOrd="0" presId="urn:microsoft.com/office/officeart/2005/8/layout/orgChart1"/>
    <dgm:cxn modelId="{C5599993-6178-4816-9C71-06DA80646CB6}" type="presParOf" srcId="{E2BCF9BC-70FC-44DE-936E-F1B8F6556E9F}" destId="{8DBC2354-93A1-46F6-A00A-471F28F19382}" srcOrd="7" destOrd="0" presId="urn:microsoft.com/office/officeart/2005/8/layout/orgChart1"/>
    <dgm:cxn modelId="{6A7D1EA3-27FF-4652-90D9-A4246E7246CC}" type="presParOf" srcId="{8DBC2354-93A1-46F6-A00A-471F28F19382}" destId="{B80F2057-5725-4929-8BDB-1BBFC5C1A3A7}" srcOrd="0" destOrd="0" presId="urn:microsoft.com/office/officeart/2005/8/layout/orgChart1"/>
    <dgm:cxn modelId="{04EE0BB7-B3F9-465B-98A2-2ED340FB1FA1}" type="presParOf" srcId="{B80F2057-5725-4929-8BDB-1BBFC5C1A3A7}" destId="{E6AA2683-BF62-4946-8AA5-1707D9C67DBA}" srcOrd="0" destOrd="0" presId="urn:microsoft.com/office/officeart/2005/8/layout/orgChart1"/>
    <dgm:cxn modelId="{E623B512-45BD-4F20-8005-C942618EFD92}" type="presParOf" srcId="{B80F2057-5725-4929-8BDB-1BBFC5C1A3A7}" destId="{A3F84287-EBE7-4F1A-A8C9-159C32F08D40}" srcOrd="1" destOrd="0" presId="urn:microsoft.com/office/officeart/2005/8/layout/orgChart1"/>
    <dgm:cxn modelId="{737033A0-FAA4-4841-9A76-E8A62B2DB5BA}" type="presParOf" srcId="{8DBC2354-93A1-46F6-A00A-471F28F19382}" destId="{8BE57A46-21CB-4AB7-976D-90CE7E832F28}" srcOrd="1" destOrd="0" presId="urn:microsoft.com/office/officeart/2005/8/layout/orgChart1"/>
    <dgm:cxn modelId="{52773682-504A-46DA-87DD-198115CB1D26}" type="presParOf" srcId="{8DBC2354-93A1-46F6-A00A-471F28F19382}" destId="{15B98779-3D4E-440D-A942-E0C8AF93EDE2}" srcOrd="2" destOrd="0" presId="urn:microsoft.com/office/officeart/2005/8/layout/orgChart1"/>
    <dgm:cxn modelId="{D775B863-43F9-43F1-A0F2-B434C1B918E9}" type="presParOf" srcId="{E2BCF9BC-70FC-44DE-936E-F1B8F6556E9F}" destId="{F1556AD0-9F8D-45B3-BB35-CBCC3A4D9C93}" srcOrd="8" destOrd="0" presId="urn:microsoft.com/office/officeart/2005/8/layout/orgChart1"/>
    <dgm:cxn modelId="{525248C0-93A0-402B-AD39-4883982600AF}" type="presParOf" srcId="{E2BCF9BC-70FC-44DE-936E-F1B8F6556E9F}" destId="{67736199-D2A5-4C01-B9E0-0E1D53E7E122}" srcOrd="9" destOrd="0" presId="urn:microsoft.com/office/officeart/2005/8/layout/orgChart1"/>
    <dgm:cxn modelId="{6259A118-DE58-4C68-B27B-5D6AE749A67D}" type="presParOf" srcId="{67736199-D2A5-4C01-B9E0-0E1D53E7E122}" destId="{44A2805E-C232-401C-9B42-0305819A749F}" srcOrd="0" destOrd="0" presId="urn:microsoft.com/office/officeart/2005/8/layout/orgChart1"/>
    <dgm:cxn modelId="{0949D344-EAB6-4079-8513-24897830A234}" type="presParOf" srcId="{44A2805E-C232-401C-9B42-0305819A749F}" destId="{88BC6263-F365-4136-A203-A976E29D618D}" srcOrd="0" destOrd="0" presId="urn:microsoft.com/office/officeart/2005/8/layout/orgChart1"/>
    <dgm:cxn modelId="{08F80EBC-2ED6-4756-9DC4-2D06B205C9B0}" type="presParOf" srcId="{44A2805E-C232-401C-9B42-0305819A749F}" destId="{2C8F8CB2-9B2F-435E-87E6-3A32EA088B41}" srcOrd="1" destOrd="0" presId="urn:microsoft.com/office/officeart/2005/8/layout/orgChart1"/>
    <dgm:cxn modelId="{FA05FD92-2EE2-4798-87A0-053FB423BAAA}" type="presParOf" srcId="{67736199-D2A5-4C01-B9E0-0E1D53E7E122}" destId="{30F387C3-9B07-4BA0-AF1F-D011D01C8805}" srcOrd="1" destOrd="0" presId="urn:microsoft.com/office/officeart/2005/8/layout/orgChart1"/>
    <dgm:cxn modelId="{A2F875A4-DB20-4B53-9B21-5977A36BB1F0}" type="presParOf" srcId="{67736199-D2A5-4C01-B9E0-0E1D53E7E122}" destId="{1FAFE565-AC00-448D-B333-D446532F559C}" srcOrd="2" destOrd="0" presId="urn:microsoft.com/office/officeart/2005/8/layout/orgChart1"/>
    <dgm:cxn modelId="{14E5261A-E362-41FD-A381-B484423F8F13}" type="presParOf" srcId="{293FE349-4327-4462-AFE2-5333542436E0}" destId="{6AD02CC7-81FD-424D-9C4D-AD6E624D5D4B}" srcOrd="2" destOrd="0" presId="urn:microsoft.com/office/officeart/2005/8/layout/orgChart1"/>
    <dgm:cxn modelId="{F300D64C-F371-42CE-A8CD-4E66ABB41F7D}" type="presParOf" srcId="{E5413A2F-2F11-4750-BF8B-D7726253E61F}" destId="{73319FD4-EE9A-4E40-853F-C52FCE366B15}" srcOrd="2" destOrd="0" presId="urn:microsoft.com/office/officeart/2005/8/layout/orgChart1"/>
    <dgm:cxn modelId="{34F5C8FA-320F-4518-B3FC-E9AE8CEB88A8}" type="presParOf" srcId="{FB30E898-EEFE-4411-9FF3-1DE02BE7AA5C}" destId="{3D7F5AC7-C23A-424F-9061-7D4E2C8BF084}" srcOrd="2" destOrd="0" presId="urn:microsoft.com/office/officeart/2005/8/layout/orgChart1"/>
    <dgm:cxn modelId="{D698AABF-1BF0-4B9C-A69D-937DBE6B4DCE}" type="presParOf" srcId="{FB30E898-EEFE-4411-9FF3-1DE02BE7AA5C}" destId="{2E9FBEC6-20E9-4D98-98A2-8922AA0B893A}" srcOrd="3" destOrd="0" presId="urn:microsoft.com/office/officeart/2005/8/layout/orgChart1"/>
    <dgm:cxn modelId="{D956578C-7851-4E90-A3D8-CE5C79426FED}" type="presParOf" srcId="{2E9FBEC6-20E9-4D98-98A2-8922AA0B893A}" destId="{4AA0A6B8-D5BE-4EF1-9A6F-E2A035A9DBDB}" srcOrd="0" destOrd="0" presId="urn:microsoft.com/office/officeart/2005/8/layout/orgChart1"/>
    <dgm:cxn modelId="{FD3B2090-5CD2-4FD0-A9C9-81A42BBD9E7E}" type="presParOf" srcId="{4AA0A6B8-D5BE-4EF1-9A6F-E2A035A9DBDB}" destId="{8642AF5F-9BAC-4763-8F8C-E7BEC9CF9ED9}" srcOrd="0" destOrd="0" presId="urn:microsoft.com/office/officeart/2005/8/layout/orgChart1"/>
    <dgm:cxn modelId="{06ECBD34-6EF2-4CC2-8886-0550F4CD0AA1}" type="presParOf" srcId="{4AA0A6B8-D5BE-4EF1-9A6F-E2A035A9DBDB}" destId="{534F62EE-2169-44B5-8ABE-F1FC8CFB698B}" srcOrd="1" destOrd="0" presId="urn:microsoft.com/office/officeart/2005/8/layout/orgChart1"/>
    <dgm:cxn modelId="{B69000F4-59D3-482B-88D2-C921C4F473D2}" type="presParOf" srcId="{2E9FBEC6-20E9-4D98-98A2-8922AA0B893A}" destId="{A1E9F272-1B9F-4836-9F8D-32ECDA271225}" srcOrd="1" destOrd="0" presId="urn:microsoft.com/office/officeart/2005/8/layout/orgChart1"/>
    <dgm:cxn modelId="{1E051946-248D-4D46-9678-8317AEFEEF19}" type="presParOf" srcId="{A1E9F272-1B9F-4836-9F8D-32ECDA271225}" destId="{A3263382-9E70-4185-82D8-06FFC2A70C40}" srcOrd="0" destOrd="0" presId="urn:microsoft.com/office/officeart/2005/8/layout/orgChart1"/>
    <dgm:cxn modelId="{D8E3F702-70F7-4B80-8B3C-3197A7F1184D}" type="presParOf" srcId="{A1E9F272-1B9F-4836-9F8D-32ECDA271225}" destId="{9211653C-860E-4A8B-968E-EABD5FE6A21E}" srcOrd="1" destOrd="0" presId="urn:microsoft.com/office/officeart/2005/8/layout/orgChart1"/>
    <dgm:cxn modelId="{9D2C7875-93EF-4A7F-8005-58FEB90B7FC6}" type="presParOf" srcId="{9211653C-860E-4A8B-968E-EABD5FE6A21E}" destId="{8AC5030E-DB02-41E0-9DD9-8AEA51182882}" srcOrd="0" destOrd="0" presId="urn:microsoft.com/office/officeart/2005/8/layout/orgChart1"/>
    <dgm:cxn modelId="{859AC335-83B0-4E69-B231-17AA0F937153}" type="presParOf" srcId="{8AC5030E-DB02-41E0-9DD9-8AEA51182882}" destId="{D6E971B6-1EE6-4B71-A66B-75B10922D749}" srcOrd="0" destOrd="0" presId="urn:microsoft.com/office/officeart/2005/8/layout/orgChart1"/>
    <dgm:cxn modelId="{2E32AF21-1B83-4511-BC15-66D13E9B03E4}" type="presParOf" srcId="{8AC5030E-DB02-41E0-9DD9-8AEA51182882}" destId="{CFD5A1A5-DCA6-46E0-A0E6-B8976DD1AFAF}" srcOrd="1" destOrd="0" presId="urn:microsoft.com/office/officeart/2005/8/layout/orgChart1"/>
    <dgm:cxn modelId="{D807FD60-47F1-45C1-9AE3-3732902749F4}" type="presParOf" srcId="{9211653C-860E-4A8B-968E-EABD5FE6A21E}" destId="{64584CBA-4FA4-486F-8670-67F25CC35542}" srcOrd="1" destOrd="0" presId="urn:microsoft.com/office/officeart/2005/8/layout/orgChart1"/>
    <dgm:cxn modelId="{FA34C672-E254-49DB-BD8A-12B613A5EB93}" type="presParOf" srcId="{9211653C-860E-4A8B-968E-EABD5FE6A21E}" destId="{A7C1ED11-CE80-48CA-871C-0D93C5904EEA}" srcOrd="2" destOrd="0" presId="urn:microsoft.com/office/officeart/2005/8/layout/orgChart1"/>
    <dgm:cxn modelId="{441747FC-1BF9-4F1C-934A-A4B561665E99}" type="presParOf" srcId="{A1E9F272-1B9F-4836-9F8D-32ECDA271225}" destId="{55CC6FE9-AE8D-4886-B0DC-8F4B0A09CC2A}" srcOrd="2" destOrd="0" presId="urn:microsoft.com/office/officeart/2005/8/layout/orgChart1"/>
    <dgm:cxn modelId="{4632F340-36D6-404F-A589-2828A56BC586}" type="presParOf" srcId="{A1E9F272-1B9F-4836-9F8D-32ECDA271225}" destId="{EBD0B1DC-C361-464E-8DFB-1054963DBF91}" srcOrd="3" destOrd="0" presId="urn:microsoft.com/office/officeart/2005/8/layout/orgChart1"/>
    <dgm:cxn modelId="{C2AC4655-E885-4AAC-BB66-400F31F41030}" type="presParOf" srcId="{EBD0B1DC-C361-464E-8DFB-1054963DBF91}" destId="{43993231-9DB0-4B75-BFD3-206C0F823920}" srcOrd="0" destOrd="0" presId="urn:microsoft.com/office/officeart/2005/8/layout/orgChart1"/>
    <dgm:cxn modelId="{E003700E-649C-4C2B-8899-74C0FAB8CE29}" type="presParOf" srcId="{43993231-9DB0-4B75-BFD3-206C0F823920}" destId="{1390CD46-43BA-4929-A5BE-9586B7828959}" srcOrd="0" destOrd="0" presId="urn:microsoft.com/office/officeart/2005/8/layout/orgChart1"/>
    <dgm:cxn modelId="{55A35745-02EC-4D0A-8B7D-FC0EBE416ABD}" type="presParOf" srcId="{43993231-9DB0-4B75-BFD3-206C0F823920}" destId="{876309B2-BFF0-468B-9E88-CDF371CC5BF6}" srcOrd="1" destOrd="0" presId="urn:microsoft.com/office/officeart/2005/8/layout/orgChart1"/>
    <dgm:cxn modelId="{3155A4D7-4B4E-4202-B64B-4FF96CFA9DA1}" type="presParOf" srcId="{EBD0B1DC-C361-464E-8DFB-1054963DBF91}" destId="{BDA98752-628E-40CA-AA99-819F47B7EA1C}" srcOrd="1" destOrd="0" presId="urn:microsoft.com/office/officeart/2005/8/layout/orgChart1"/>
    <dgm:cxn modelId="{032A1882-74AE-4FE1-9F06-F005BFA51F94}" type="presParOf" srcId="{EBD0B1DC-C361-464E-8DFB-1054963DBF91}" destId="{DB912567-B404-4376-A0E3-981B832B8994}" srcOrd="2" destOrd="0" presId="urn:microsoft.com/office/officeart/2005/8/layout/orgChart1"/>
    <dgm:cxn modelId="{D10D7356-D0F8-4150-B5EE-59A59238F3CA}" type="presParOf" srcId="{2E9FBEC6-20E9-4D98-98A2-8922AA0B893A}" destId="{CEF61371-F7DF-4CF4-888A-66BD69D24931}" srcOrd="2" destOrd="0" presId="urn:microsoft.com/office/officeart/2005/8/layout/orgChart1"/>
    <dgm:cxn modelId="{EFD27B32-7B14-42C4-B923-5980C0C4EB12}" type="presParOf" srcId="{0AB5DD70-D305-4452-B5C7-91B0E72DE077}" destId="{51F39FF4-6020-452F-9E08-4B56D7D6091D}"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C6FE9-AE8D-4886-B0DC-8F4B0A09CC2A}">
      <dsp:nvSpPr>
        <dsp:cNvPr id="0" name=""/>
        <dsp:cNvSpPr/>
      </dsp:nvSpPr>
      <dsp:spPr>
        <a:xfrm>
          <a:off x="6402883" y="1656186"/>
          <a:ext cx="527380" cy="1426468"/>
        </a:xfrm>
        <a:custGeom>
          <a:avLst/>
          <a:gdLst/>
          <a:ahLst/>
          <a:cxnLst/>
          <a:rect l="0" t="0" r="0" b="0"/>
          <a:pathLst>
            <a:path>
              <a:moveTo>
                <a:pt x="0" y="0"/>
              </a:moveTo>
              <a:lnTo>
                <a:pt x="0" y="1426468"/>
              </a:lnTo>
              <a:lnTo>
                <a:pt x="527380" y="142646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63382-9E70-4185-82D8-06FFC2A70C40}">
      <dsp:nvSpPr>
        <dsp:cNvPr id="0" name=""/>
        <dsp:cNvSpPr/>
      </dsp:nvSpPr>
      <dsp:spPr>
        <a:xfrm>
          <a:off x="6402883" y="1656186"/>
          <a:ext cx="527380" cy="562374"/>
        </a:xfrm>
        <a:custGeom>
          <a:avLst/>
          <a:gdLst/>
          <a:ahLst/>
          <a:cxnLst/>
          <a:rect l="0" t="0" r="0" b="0"/>
          <a:pathLst>
            <a:path>
              <a:moveTo>
                <a:pt x="0" y="0"/>
              </a:moveTo>
              <a:lnTo>
                <a:pt x="0" y="562374"/>
              </a:lnTo>
              <a:lnTo>
                <a:pt x="527380" y="56237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7F5AC7-C23A-424F-9061-7D4E2C8BF084}">
      <dsp:nvSpPr>
        <dsp:cNvPr id="0" name=""/>
        <dsp:cNvSpPr/>
      </dsp:nvSpPr>
      <dsp:spPr>
        <a:xfrm>
          <a:off x="4849231" y="856450"/>
          <a:ext cx="2036413" cy="196284"/>
        </a:xfrm>
        <a:custGeom>
          <a:avLst/>
          <a:gdLst/>
          <a:ahLst/>
          <a:cxnLst/>
          <a:rect l="0" t="0" r="0" b="0"/>
          <a:pathLst>
            <a:path>
              <a:moveTo>
                <a:pt x="0" y="0"/>
              </a:moveTo>
              <a:lnTo>
                <a:pt x="0" y="69559"/>
              </a:lnTo>
              <a:lnTo>
                <a:pt x="2036413" y="69559"/>
              </a:lnTo>
              <a:lnTo>
                <a:pt x="2036413" y="1962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556AD0-9F8D-45B3-BB35-CBCC3A4D9C93}">
      <dsp:nvSpPr>
        <dsp:cNvPr id="0" name=""/>
        <dsp:cNvSpPr/>
      </dsp:nvSpPr>
      <dsp:spPr>
        <a:xfrm>
          <a:off x="2677741" y="2592290"/>
          <a:ext cx="239352" cy="3442690"/>
        </a:xfrm>
        <a:custGeom>
          <a:avLst/>
          <a:gdLst/>
          <a:ahLst/>
          <a:cxnLst/>
          <a:rect l="0" t="0" r="0" b="0"/>
          <a:pathLst>
            <a:path>
              <a:moveTo>
                <a:pt x="0" y="0"/>
              </a:moveTo>
              <a:lnTo>
                <a:pt x="0" y="3442690"/>
              </a:lnTo>
              <a:lnTo>
                <a:pt x="239352" y="344269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CF0E56-8263-49B4-9B42-33B5439EDCA8}">
      <dsp:nvSpPr>
        <dsp:cNvPr id="0" name=""/>
        <dsp:cNvSpPr/>
      </dsp:nvSpPr>
      <dsp:spPr>
        <a:xfrm>
          <a:off x="2677741" y="2592290"/>
          <a:ext cx="239352" cy="2722610"/>
        </a:xfrm>
        <a:custGeom>
          <a:avLst/>
          <a:gdLst/>
          <a:ahLst/>
          <a:cxnLst/>
          <a:rect l="0" t="0" r="0" b="0"/>
          <a:pathLst>
            <a:path>
              <a:moveTo>
                <a:pt x="0" y="0"/>
              </a:moveTo>
              <a:lnTo>
                <a:pt x="0" y="2722610"/>
              </a:lnTo>
              <a:lnTo>
                <a:pt x="239352" y="272261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AE60D-8C6D-4BC3-869B-115A917258B7}">
      <dsp:nvSpPr>
        <dsp:cNvPr id="0" name=""/>
        <dsp:cNvSpPr/>
      </dsp:nvSpPr>
      <dsp:spPr>
        <a:xfrm>
          <a:off x="2677741" y="2592290"/>
          <a:ext cx="239352" cy="2002529"/>
        </a:xfrm>
        <a:custGeom>
          <a:avLst/>
          <a:gdLst/>
          <a:ahLst/>
          <a:cxnLst/>
          <a:rect l="0" t="0" r="0" b="0"/>
          <a:pathLst>
            <a:path>
              <a:moveTo>
                <a:pt x="0" y="0"/>
              </a:moveTo>
              <a:lnTo>
                <a:pt x="0" y="2002529"/>
              </a:lnTo>
              <a:lnTo>
                <a:pt x="239352" y="200252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FB1AED-3542-40E0-B8D9-4DC4AB19F9CC}">
      <dsp:nvSpPr>
        <dsp:cNvPr id="0" name=""/>
        <dsp:cNvSpPr/>
      </dsp:nvSpPr>
      <dsp:spPr>
        <a:xfrm>
          <a:off x="2677741" y="2592290"/>
          <a:ext cx="239352" cy="1138435"/>
        </a:xfrm>
        <a:custGeom>
          <a:avLst/>
          <a:gdLst/>
          <a:ahLst/>
          <a:cxnLst/>
          <a:rect l="0" t="0" r="0" b="0"/>
          <a:pathLst>
            <a:path>
              <a:moveTo>
                <a:pt x="0" y="0"/>
              </a:moveTo>
              <a:lnTo>
                <a:pt x="0" y="1138435"/>
              </a:lnTo>
              <a:lnTo>
                <a:pt x="239352" y="11384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B8E13-DDC8-4D54-9C09-E5906BF99B95}">
      <dsp:nvSpPr>
        <dsp:cNvPr id="0" name=""/>
        <dsp:cNvSpPr/>
      </dsp:nvSpPr>
      <dsp:spPr>
        <a:xfrm>
          <a:off x="2677741" y="2592290"/>
          <a:ext cx="239352" cy="418354"/>
        </a:xfrm>
        <a:custGeom>
          <a:avLst/>
          <a:gdLst/>
          <a:ahLst/>
          <a:cxnLst/>
          <a:rect l="0" t="0" r="0" b="0"/>
          <a:pathLst>
            <a:path>
              <a:moveTo>
                <a:pt x="0" y="0"/>
              </a:moveTo>
              <a:lnTo>
                <a:pt x="0" y="418354"/>
              </a:lnTo>
              <a:lnTo>
                <a:pt x="239352" y="41835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C3E0E-1B45-42AD-9E5B-B55E152F218C}">
      <dsp:nvSpPr>
        <dsp:cNvPr id="0" name=""/>
        <dsp:cNvSpPr/>
      </dsp:nvSpPr>
      <dsp:spPr>
        <a:xfrm>
          <a:off x="1935085" y="1656186"/>
          <a:ext cx="1225416" cy="332652"/>
        </a:xfrm>
        <a:custGeom>
          <a:avLst/>
          <a:gdLst/>
          <a:ahLst/>
          <a:cxnLst/>
          <a:rect l="0" t="0" r="0" b="0"/>
          <a:pathLst>
            <a:path>
              <a:moveTo>
                <a:pt x="0" y="0"/>
              </a:moveTo>
              <a:lnTo>
                <a:pt x="0" y="205927"/>
              </a:lnTo>
              <a:lnTo>
                <a:pt x="1225416" y="205927"/>
              </a:lnTo>
              <a:lnTo>
                <a:pt x="1225416" y="33265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27C711-102A-48BA-8CEE-5ACBF82F019D}">
      <dsp:nvSpPr>
        <dsp:cNvPr id="0" name=""/>
        <dsp:cNvSpPr/>
      </dsp:nvSpPr>
      <dsp:spPr>
        <a:xfrm>
          <a:off x="325405" y="2695221"/>
          <a:ext cx="430167" cy="2043618"/>
        </a:xfrm>
        <a:custGeom>
          <a:avLst/>
          <a:gdLst/>
          <a:ahLst/>
          <a:cxnLst/>
          <a:rect l="0" t="0" r="0" b="0"/>
          <a:pathLst>
            <a:path>
              <a:moveTo>
                <a:pt x="0" y="0"/>
              </a:moveTo>
              <a:lnTo>
                <a:pt x="0" y="2043618"/>
              </a:lnTo>
              <a:lnTo>
                <a:pt x="430167" y="204361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C12F6-2574-4990-8E05-88D598E4FF13}">
      <dsp:nvSpPr>
        <dsp:cNvPr id="0" name=""/>
        <dsp:cNvSpPr/>
      </dsp:nvSpPr>
      <dsp:spPr>
        <a:xfrm>
          <a:off x="325405" y="2695221"/>
          <a:ext cx="430167" cy="1251528"/>
        </a:xfrm>
        <a:custGeom>
          <a:avLst/>
          <a:gdLst/>
          <a:ahLst/>
          <a:cxnLst/>
          <a:rect l="0" t="0" r="0" b="0"/>
          <a:pathLst>
            <a:path>
              <a:moveTo>
                <a:pt x="0" y="0"/>
              </a:moveTo>
              <a:lnTo>
                <a:pt x="0" y="1251528"/>
              </a:lnTo>
              <a:lnTo>
                <a:pt x="430167" y="12515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5834FA-95F6-431F-B765-07A5FCF243EA}">
      <dsp:nvSpPr>
        <dsp:cNvPr id="0" name=""/>
        <dsp:cNvSpPr/>
      </dsp:nvSpPr>
      <dsp:spPr>
        <a:xfrm>
          <a:off x="325405" y="2695221"/>
          <a:ext cx="430167" cy="459443"/>
        </a:xfrm>
        <a:custGeom>
          <a:avLst/>
          <a:gdLst/>
          <a:ahLst/>
          <a:cxnLst/>
          <a:rect l="0" t="0" r="0" b="0"/>
          <a:pathLst>
            <a:path>
              <a:moveTo>
                <a:pt x="0" y="0"/>
              </a:moveTo>
              <a:lnTo>
                <a:pt x="0" y="459443"/>
              </a:lnTo>
              <a:lnTo>
                <a:pt x="430167" y="45944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256CA6-20FA-4468-BED6-0E7FE28BDA0E}">
      <dsp:nvSpPr>
        <dsp:cNvPr id="0" name=""/>
        <dsp:cNvSpPr/>
      </dsp:nvSpPr>
      <dsp:spPr>
        <a:xfrm>
          <a:off x="908976" y="1656186"/>
          <a:ext cx="1026108" cy="332652"/>
        </a:xfrm>
        <a:custGeom>
          <a:avLst/>
          <a:gdLst/>
          <a:ahLst/>
          <a:cxnLst/>
          <a:rect l="0" t="0" r="0" b="0"/>
          <a:pathLst>
            <a:path>
              <a:moveTo>
                <a:pt x="1026108" y="0"/>
              </a:moveTo>
              <a:lnTo>
                <a:pt x="1026108" y="205927"/>
              </a:lnTo>
              <a:lnTo>
                <a:pt x="0" y="205927"/>
              </a:lnTo>
              <a:lnTo>
                <a:pt x="0" y="33265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8F4D8C-1EC2-49BE-8FE2-5325C63893F9}">
      <dsp:nvSpPr>
        <dsp:cNvPr id="0" name=""/>
        <dsp:cNvSpPr/>
      </dsp:nvSpPr>
      <dsp:spPr>
        <a:xfrm>
          <a:off x="1935085" y="856450"/>
          <a:ext cx="2914145" cy="196284"/>
        </a:xfrm>
        <a:custGeom>
          <a:avLst/>
          <a:gdLst/>
          <a:ahLst/>
          <a:cxnLst/>
          <a:rect l="0" t="0" r="0" b="0"/>
          <a:pathLst>
            <a:path>
              <a:moveTo>
                <a:pt x="2914145" y="0"/>
              </a:moveTo>
              <a:lnTo>
                <a:pt x="2914145" y="69559"/>
              </a:lnTo>
              <a:lnTo>
                <a:pt x="0" y="69559"/>
              </a:lnTo>
              <a:lnTo>
                <a:pt x="0" y="1962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942E2D-6E80-4FB6-BEB4-6DFD524ADA3F}">
      <dsp:nvSpPr>
        <dsp:cNvPr id="0" name=""/>
        <dsp:cNvSpPr/>
      </dsp:nvSpPr>
      <dsp:spPr>
        <a:xfrm>
          <a:off x="3504330" y="3242"/>
          <a:ext cx="2689800" cy="853207"/>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a:effectLst/>
            </a:rPr>
            <a:t>Antioksidanlar</a:t>
          </a:r>
        </a:p>
      </dsp:txBody>
      <dsp:txXfrm>
        <a:off x="3504330" y="3242"/>
        <a:ext cx="2689800" cy="853207"/>
      </dsp:txXfrm>
    </dsp:sp>
    <dsp:sp modelId="{1EA99138-4D92-47B1-93F8-CED00DD9A25B}">
      <dsp:nvSpPr>
        <dsp:cNvPr id="0" name=""/>
        <dsp:cNvSpPr/>
      </dsp:nvSpPr>
      <dsp:spPr>
        <a:xfrm>
          <a:off x="1331634" y="1052734"/>
          <a:ext cx="1206902" cy="603451"/>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Endojen</a:t>
          </a:r>
        </a:p>
      </dsp:txBody>
      <dsp:txXfrm>
        <a:off x="1331634" y="1052734"/>
        <a:ext cx="1206902" cy="603451"/>
      </dsp:txXfrm>
    </dsp:sp>
    <dsp:sp modelId="{4896BDBC-2439-49C8-B7D8-3E7D36FCC92C}">
      <dsp:nvSpPr>
        <dsp:cNvPr id="0" name=""/>
        <dsp:cNvSpPr/>
      </dsp:nvSpPr>
      <dsp:spPr>
        <a:xfrm>
          <a:off x="179512" y="1988838"/>
          <a:ext cx="1458928" cy="706382"/>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Enzimatik</a:t>
          </a:r>
        </a:p>
      </dsp:txBody>
      <dsp:txXfrm>
        <a:off x="179512" y="1988838"/>
        <a:ext cx="1458928" cy="706382"/>
      </dsp:txXfrm>
    </dsp:sp>
    <dsp:sp modelId="{6824566D-2DF1-478F-A12E-EB751221009F}">
      <dsp:nvSpPr>
        <dsp:cNvPr id="0" name=""/>
        <dsp:cNvSpPr/>
      </dsp:nvSpPr>
      <dsp:spPr>
        <a:xfrm>
          <a:off x="755573" y="2852939"/>
          <a:ext cx="1206902" cy="603451"/>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SOD</a:t>
          </a:r>
        </a:p>
      </dsp:txBody>
      <dsp:txXfrm>
        <a:off x="755573" y="2852939"/>
        <a:ext cx="1206902" cy="603451"/>
      </dsp:txXfrm>
    </dsp:sp>
    <dsp:sp modelId="{15FAC1CF-CD8F-4E26-B3B2-39DB44BA69E8}">
      <dsp:nvSpPr>
        <dsp:cNvPr id="0" name=""/>
        <dsp:cNvSpPr/>
      </dsp:nvSpPr>
      <dsp:spPr>
        <a:xfrm>
          <a:off x="755573" y="3645023"/>
          <a:ext cx="1206902" cy="603451"/>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CAT</a:t>
          </a:r>
        </a:p>
      </dsp:txBody>
      <dsp:txXfrm>
        <a:off x="755573" y="3645023"/>
        <a:ext cx="1206902" cy="603451"/>
      </dsp:txXfrm>
    </dsp:sp>
    <dsp:sp modelId="{7C87367E-75D9-4B07-8DF6-23DD91069B21}">
      <dsp:nvSpPr>
        <dsp:cNvPr id="0" name=""/>
        <dsp:cNvSpPr/>
      </dsp:nvSpPr>
      <dsp:spPr>
        <a:xfrm>
          <a:off x="755573" y="4437113"/>
          <a:ext cx="1206902" cy="603451"/>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GPx</a:t>
          </a:r>
        </a:p>
      </dsp:txBody>
      <dsp:txXfrm>
        <a:off x="755573" y="4437113"/>
        <a:ext cx="1206902" cy="603451"/>
      </dsp:txXfrm>
    </dsp:sp>
    <dsp:sp modelId="{1ED7F344-469F-401D-8F3E-57379E24E43A}">
      <dsp:nvSpPr>
        <dsp:cNvPr id="0" name=""/>
        <dsp:cNvSpPr/>
      </dsp:nvSpPr>
      <dsp:spPr>
        <a:xfrm>
          <a:off x="2557050" y="1988838"/>
          <a:ext cx="1206902" cy="603451"/>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Nonenzimatik</a:t>
          </a:r>
        </a:p>
      </dsp:txBody>
      <dsp:txXfrm>
        <a:off x="2557050" y="1988838"/>
        <a:ext cx="1206902" cy="603451"/>
      </dsp:txXfrm>
    </dsp:sp>
    <dsp:sp modelId="{FBA349F4-2032-4089-9AB4-72E7213497FA}">
      <dsp:nvSpPr>
        <dsp:cNvPr id="0" name=""/>
        <dsp:cNvSpPr/>
      </dsp:nvSpPr>
      <dsp:spPr>
        <a:xfrm>
          <a:off x="2917094" y="2708919"/>
          <a:ext cx="1206902" cy="603451"/>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Melatonin</a:t>
          </a:r>
        </a:p>
      </dsp:txBody>
      <dsp:txXfrm>
        <a:off x="2917094" y="2708919"/>
        <a:ext cx="1206902" cy="603451"/>
      </dsp:txXfrm>
    </dsp:sp>
    <dsp:sp modelId="{26D11554-63E6-4260-8CA1-31DDA2E2170C}">
      <dsp:nvSpPr>
        <dsp:cNvPr id="0" name=""/>
        <dsp:cNvSpPr/>
      </dsp:nvSpPr>
      <dsp:spPr>
        <a:xfrm>
          <a:off x="2917094" y="3429000"/>
          <a:ext cx="1206902" cy="603451"/>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Ürik asit</a:t>
          </a:r>
        </a:p>
      </dsp:txBody>
      <dsp:txXfrm>
        <a:off x="2917094" y="3429000"/>
        <a:ext cx="1206902" cy="603451"/>
      </dsp:txXfrm>
    </dsp:sp>
    <dsp:sp modelId="{D04A0598-E3FD-4F86-BC67-21DAFF1E123F}">
      <dsp:nvSpPr>
        <dsp:cNvPr id="0" name=""/>
        <dsp:cNvSpPr/>
      </dsp:nvSpPr>
      <dsp:spPr>
        <a:xfrm>
          <a:off x="2917094" y="4293094"/>
          <a:ext cx="1206902" cy="603451"/>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Bilirübin</a:t>
          </a:r>
        </a:p>
      </dsp:txBody>
      <dsp:txXfrm>
        <a:off x="2917094" y="4293094"/>
        <a:ext cx="1206902" cy="603451"/>
      </dsp:txXfrm>
    </dsp:sp>
    <dsp:sp modelId="{E6AA2683-BF62-4946-8AA5-1707D9C67DBA}">
      <dsp:nvSpPr>
        <dsp:cNvPr id="0" name=""/>
        <dsp:cNvSpPr/>
      </dsp:nvSpPr>
      <dsp:spPr>
        <a:xfrm>
          <a:off x="2917094" y="5013174"/>
          <a:ext cx="1206902" cy="603451"/>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Glutatyon</a:t>
          </a:r>
        </a:p>
      </dsp:txBody>
      <dsp:txXfrm>
        <a:off x="2917094" y="5013174"/>
        <a:ext cx="1206902" cy="603451"/>
      </dsp:txXfrm>
    </dsp:sp>
    <dsp:sp modelId="{88BC6263-F365-4136-A203-A976E29D618D}">
      <dsp:nvSpPr>
        <dsp:cNvPr id="0" name=""/>
        <dsp:cNvSpPr/>
      </dsp:nvSpPr>
      <dsp:spPr>
        <a:xfrm>
          <a:off x="2917094" y="5733255"/>
          <a:ext cx="1206902" cy="603451"/>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Transferrin</a:t>
          </a:r>
        </a:p>
      </dsp:txBody>
      <dsp:txXfrm>
        <a:off x="2917094" y="5733255"/>
        <a:ext cx="1206902" cy="603451"/>
      </dsp:txXfrm>
    </dsp:sp>
    <dsp:sp modelId="{8642AF5F-9BAC-4763-8F8C-E7BEC9CF9ED9}">
      <dsp:nvSpPr>
        <dsp:cNvPr id="0" name=""/>
        <dsp:cNvSpPr/>
      </dsp:nvSpPr>
      <dsp:spPr>
        <a:xfrm>
          <a:off x="6282193" y="1052734"/>
          <a:ext cx="1206902" cy="603451"/>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Eksojen</a:t>
          </a:r>
        </a:p>
      </dsp:txBody>
      <dsp:txXfrm>
        <a:off x="6282193" y="1052734"/>
        <a:ext cx="1206902" cy="603451"/>
      </dsp:txXfrm>
    </dsp:sp>
    <dsp:sp modelId="{D6E971B6-1EE6-4B71-A66B-75B10922D749}">
      <dsp:nvSpPr>
        <dsp:cNvPr id="0" name=""/>
        <dsp:cNvSpPr/>
      </dsp:nvSpPr>
      <dsp:spPr>
        <a:xfrm>
          <a:off x="6930263" y="1916835"/>
          <a:ext cx="1206902" cy="603451"/>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Vitamin E</a:t>
          </a:r>
        </a:p>
      </dsp:txBody>
      <dsp:txXfrm>
        <a:off x="6930263" y="1916835"/>
        <a:ext cx="1206902" cy="603451"/>
      </dsp:txXfrm>
    </dsp:sp>
    <dsp:sp modelId="{1390CD46-43BA-4929-A5BE-9586B7828959}">
      <dsp:nvSpPr>
        <dsp:cNvPr id="0" name=""/>
        <dsp:cNvSpPr/>
      </dsp:nvSpPr>
      <dsp:spPr>
        <a:xfrm>
          <a:off x="6930263" y="2780929"/>
          <a:ext cx="1206902" cy="603451"/>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Vitamin C</a:t>
          </a:r>
        </a:p>
      </dsp:txBody>
      <dsp:txXfrm>
        <a:off x="6930263" y="2780929"/>
        <a:ext cx="1206902" cy="6034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01.04.2021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01.04.2021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01.04.2021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01.04.2021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01.04.2021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01.04.2021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01.04.2021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01.04.2021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01.04.2021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01.04.2021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01.04.2021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mic Sans MS" pitchFamily="66" charset="0"/>
              </a:defRPr>
            </a:lvl1pPr>
          </a:lstStyle>
          <a:p>
            <a:fld id="{D9F75050-0E15-4C5B-92B0-66D068882F1F}" type="datetimeFigureOut">
              <a:rPr lang="tr-TR" smtClean="0"/>
              <a:pPr/>
              <a:t>01.04.2021</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mic Sans MS" pitchFamily="66" charset="0"/>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mic Sans MS" pitchFamily="66" charset="0"/>
              </a:defRPr>
            </a:lvl1pPr>
          </a:lstStyle>
          <a:p>
            <a:fld id="{B1DEFA8C-F947-479F-BE07-76B6B3F80BF1}"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36912"/>
            <a:ext cx="8229600" cy="2520280"/>
          </a:xfrm>
        </p:spPr>
        <p:txBody>
          <a:bodyPr>
            <a:normAutofit fontScale="92500" lnSpcReduction="10000"/>
          </a:bodyPr>
          <a:lstStyle/>
          <a:p>
            <a:r>
              <a:rPr lang="tr-TR" smtClean="0"/>
              <a:t>Oksidanlar</a:t>
            </a:r>
          </a:p>
          <a:p>
            <a:pPr lvl="1"/>
            <a:r>
              <a:rPr lang="tr-TR" smtClean="0"/>
              <a:t>ROS ve RNS</a:t>
            </a:r>
          </a:p>
          <a:p>
            <a:pPr lvl="1"/>
            <a:r>
              <a:rPr lang="tr-TR" smtClean="0"/>
              <a:t>Oksidanların Meydana Getirdiği Hasar</a:t>
            </a:r>
          </a:p>
          <a:p>
            <a:endParaRPr lang="tr-TR" smtClean="0"/>
          </a:p>
          <a:p>
            <a:r>
              <a:rPr lang="tr-TR" smtClean="0"/>
              <a:t>Antioksidanlar</a:t>
            </a:r>
          </a:p>
        </p:txBody>
      </p:sp>
      <p:sp>
        <p:nvSpPr>
          <p:cNvPr id="4" name="1 Başlık"/>
          <p:cNvSpPr txBox="1">
            <a:spLocks/>
          </p:cNvSpPr>
          <p:nvPr/>
        </p:nvSpPr>
        <p:spPr>
          <a:xfrm>
            <a:off x="755576" y="47667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smtClean="0">
                <a:ln>
                  <a:noFill/>
                </a:ln>
                <a:solidFill>
                  <a:schemeClr val="tx1"/>
                </a:solidFill>
                <a:effectLst/>
                <a:uLnTx/>
                <a:uFillTx/>
                <a:latin typeface="Comic Sans MS" pitchFamily="66" charset="0"/>
                <a:ea typeface="+mj-ea"/>
                <a:cs typeface="+mj-cs"/>
              </a:rPr>
              <a:t>Oksidanlar ve Antioksidanlar</a:t>
            </a:r>
            <a:endParaRPr kumimoji="0" lang="tr-TR" sz="44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80897" name="Picture 1"/>
          <p:cNvPicPr>
            <a:picLocks noChangeAspect="1" noChangeArrowheads="1"/>
          </p:cNvPicPr>
          <p:nvPr/>
        </p:nvPicPr>
        <p:blipFill>
          <a:blip r:embed="rId2" cstate="print"/>
          <a:srcRect/>
          <a:stretch>
            <a:fillRect/>
          </a:stretch>
        </p:blipFill>
        <p:spPr bwMode="auto">
          <a:xfrm>
            <a:off x="0" y="0"/>
            <a:ext cx="913766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Ksantin Oksidaz</a:t>
            </a:r>
            <a:endParaRPr lang="tr-TR"/>
          </a:p>
        </p:txBody>
      </p:sp>
      <p:sp>
        <p:nvSpPr>
          <p:cNvPr id="3" name="2 İçerik Yer Tutucusu"/>
          <p:cNvSpPr>
            <a:spLocks noGrp="1"/>
          </p:cNvSpPr>
          <p:nvPr>
            <p:ph idx="1"/>
          </p:nvPr>
        </p:nvSpPr>
        <p:spPr/>
        <p:txBody>
          <a:bodyPr>
            <a:normAutofit lnSpcReduction="10000"/>
          </a:bodyPr>
          <a:lstStyle/>
          <a:p>
            <a:pPr marL="342900" lvl="1" indent="-342900">
              <a:buFont typeface="Arial" pitchFamily="34" charset="0"/>
              <a:buChar char="•"/>
            </a:pPr>
            <a:r>
              <a:rPr lang="tr-TR" smtClean="0"/>
              <a:t>Sağlıklı dokularda hipoksantinin ksantine ve ksantinin de ürik aside dönüşümünü katalizleyen enzim ksantin dehidrogenazdır. Bu enzim elektron alıcısı olarak NAD</a:t>
            </a:r>
            <a:r>
              <a:rPr lang="tr-TR" b="1" baseline="30000" smtClean="0"/>
              <a:t>+</a:t>
            </a:r>
            <a:r>
              <a:rPr lang="tr-TR" smtClean="0"/>
              <a:t>’yı kullanır.</a:t>
            </a:r>
          </a:p>
          <a:p>
            <a:pPr marL="342900" lvl="1" indent="-342900">
              <a:buFont typeface="Arial" pitchFamily="34" charset="0"/>
              <a:buChar char="•"/>
            </a:pPr>
            <a:endParaRPr lang="tr-TR" smtClean="0"/>
          </a:p>
          <a:p>
            <a:pPr marL="342900" lvl="1" indent="-342900">
              <a:buFont typeface="Arial" pitchFamily="34" charset="0"/>
              <a:buChar char="•"/>
            </a:pPr>
            <a:r>
              <a:rPr lang="tr-TR" smtClean="0"/>
              <a:t>Hasarlı dokuda, enzim yapısal dönüşüme uğrayarak oksidaz formu kazanır. Ksantin oksidaz, moleküler oksijeni elektron alıcısı olarak kullanır ve süperoksit anyon radikali ve hidrojen peroksit üretebilir.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4093" y="4610530"/>
            <a:ext cx="9168093" cy="224747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4230" t="6999" r="3783" b="2101"/>
          <a:stretch>
            <a:fillRect/>
          </a:stretch>
        </p:blipFill>
        <p:spPr bwMode="auto">
          <a:xfrm>
            <a:off x="1378548" y="0"/>
            <a:ext cx="6433812" cy="4437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706090"/>
          </a:xfrm>
        </p:spPr>
        <p:txBody>
          <a:bodyPr>
            <a:normAutofit fontScale="90000"/>
          </a:bodyPr>
          <a:lstStyle/>
          <a:p>
            <a:r>
              <a:rPr lang="tr-TR" smtClean="0"/>
              <a:t>NADPH Oksidaz</a:t>
            </a:r>
            <a:endParaRPr lang="tr-TR"/>
          </a:p>
        </p:txBody>
      </p:sp>
      <p:sp>
        <p:nvSpPr>
          <p:cNvPr id="3" name="2 İçerik Yer Tutucusu"/>
          <p:cNvSpPr>
            <a:spLocks noGrp="1"/>
          </p:cNvSpPr>
          <p:nvPr>
            <p:ph idx="1"/>
          </p:nvPr>
        </p:nvSpPr>
        <p:spPr>
          <a:xfrm>
            <a:off x="457200" y="764704"/>
            <a:ext cx="8229600" cy="5688632"/>
          </a:xfrm>
        </p:spPr>
        <p:txBody>
          <a:bodyPr>
            <a:normAutofit fontScale="92500" lnSpcReduction="20000"/>
          </a:bodyPr>
          <a:lstStyle/>
          <a:p>
            <a:r>
              <a:rPr lang="tr-TR" smtClean="0"/>
              <a:t>Nötrofiller ve makrofajlar tarafından üretilen NADPH oksidaz, normalde, istirahat durumunda, membranda bazı bileşenlerinden yoksun şekilde bulunur ve inaktiftir. Bakteri ve parazit gibi patojenlerin fagositozunu takiben ortaya çıkan uyarılar, sitozolik bileşenlerin membrana yönelmesine ve aktif NADPH oksidaz kompleksinin oluşmasına yol açar.</a:t>
            </a:r>
          </a:p>
          <a:p>
            <a:endParaRPr lang="tr-TR" smtClean="0"/>
          </a:p>
          <a:p>
            <a:r>
              <a:rPr lang="tr-TR" smtClean="0"/>
              <a:t>Fagositlerde, aktive NADPH oksidaz, moleküler oksijenden süperoksit anyon radikali sentezler. Amaç, patojenleri öldürmektir.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p:cNvPicPr>
            <a:picLocks noChangeAspect="1" noChangeArrowheads="1"/>
          </p:cNvPicPr>
          <p:nvPr/>
        </p:nvPicPr>
        <p:blipFill>
          <a:blip r:embed="rId2" cstate="print"/>
          <a:srcRect/>
          <a:stretch>
            <a:fillRect/>
          </a:stretch>
        </p:blipFill>
        <p:spPr bwMode="auto">
          <a:xfrm>
            <a:off x="1115616" y="5013176"/>
            <a:ext cx="7408281" cy="72008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115616" y="0"/>
            <a:ext cx="6959859" cy="479715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907704" y="5805264"/>
            <a:ext cx="6181725"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908720"/>
          </a:xfrm>
        </p:spPr>
        <p:txBody>
          <a:bodyPr>
            <a:noAutofit/>
          </a:bodyPr>
          <a:lstStyle/>
          <a:p>
            <a:r>
              <a:rPr lang="tr-TR" sz="3000" b="1" smtClean="0"/>
              <a:t>İyonlaştırıcı Radyasyon </a:t>
            </a:r>
            <a:br>
              <a:rPr lang="tr-TR" sz="3000" b="1" smtClean="0"/>
            </a:br>
            <a:r>
              <a:rPr lang="tr-TR" sz="3000" b="1" smtClean="0"/>
              <a:t>(Ionizing Radiation)</a:t>
            </a:r>
            <a:endParaRPr lang="tr-TR" sz="3000" b="1"/>
          </a:p>
        </p:txBody>
      </p:sp>
      <p:sp>
        <p:nvSpPr>
          <p:cNvPr id="3" name="2 İçerik Yer Tutucusu"/>
          <p:cNvSpPr>
            <a:spLocks noGrp="1"/>
          </p:cNvSpPr>
          <p:nvPr>
            <p:ph idx="1"/>
          </p:nvPr>
        </p:nvSpPr>
        <p:spPr>
          <a:xfrm>
            <a:off x="457200" y="1052736"/>
            <a:ext cx="8229600" cy="2952328"/>
          </a:xfrm>
        </p:spPr>
        <p:txBody>
          <a:bodyPr>
            <a:normAutofit fontScale="70000" lnSpcReduction="20000"/>
          </a:bodyPr>
          <a:lstStyle/>
          <a:p>
            <a:r>
              <a:rPr lang="tr-TR" smtClean="0"/>
              <a:t>İyonlaştırıcı radyasyon, iyonlaşabilen atom veya moleküllerden elektron koparmak için yeterli enerji taşıyan elektromanyetik radyasyon türüdür. Bu enerji, yüksek frekanslı ultraviyole ışınlarında ve ötesinde (X-ışınları ve gama ışınları) bulunur.</a:t>
            </a:r>
          </a:p>
          <a:p>
            <a:endParaRPr lang="tr-TR" smtClean="0"/>
          </a:p>
          <a:p>
            <a:r>
              <a:rPr lang="tr-TR" smtClean="0"/>
              <a:t>Hücrelerin yaklaşık olarak %80’i sudur ve iyonlaştırıcı radyasyonun sudaki etkileri belirgindir. İyonize radyasyon ayrıca iNOS aktivitesini artırarak nitrozatif stres oluşturabilir.</a:t>
            </a:r>
          </a:p>
        </p:txBody>
      </p:sp>
      <p:pic>
        <p:nvPicPr>
          <p:cNvPr id="4" name="Picture 2"/>
          <p:cNvPicPr>
            <a:picLocks noChangeAspect="1" noChangeArrowheads="1"/>
          </p:cNvPicPr>
          <p:nvPr/>
        </p:nvPicPr>
        <p:blipFill>
          <a:blip r:embed="rId2" cstate="print"/>
          <a:srcRect/>
          <a:stretch>
            <a:fillRect/>
          </a:stretch>
        </p:blipFill>
        <p:spPr bwMode="auto">
          <a:xfrm>
            <a:off x="899592" y="4170871"/>
            <a:ext cx="7344816" cy="2687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24744"/>
            <a:ext cx="2602632" cy="5001419"/>
          </a:xfrm>
        </p:spPr>
        <p:txBody>
          <a:bodyPr>
            <a:normAutofit fontScale="77500" lnSpcReduction="20000"/>
          </a:bodyPr>
          <a:lstStyle/>
          <a:p>
            <a:r>
              <a:rPr lang="tr-TR" smtClean="0"/>
              <a:t>Suyun radyolizi sonucu, hidroksil radikali ve suda çözünmüş aköz elektronlar açığa çıkar. Bu elektronlar süperoksit anyon radikali oluşumuna yol açabilir.</a:t>
            </a:r>
            <a:endParaRPr lang="tr-TR"/>
          </a:p>
        </p:txBody>
      </p:sp>
      <p:pic>
        <p:nvPicPr>
          <p:cNvPr id="2050" name="Picture 2"/>
          <p:cNvPicPr>
            <a:picLocks noChangeAspect="1" noChangeArrowheads="1"/>
          </p:cNvPicPr>
          <p:nvPr/>
        </p:nvPicPr>
        <p:blipFill>
          <a:blip r:embed="rId2" cstate="print"/>
          <a:srcRect r="8441"/>
          <a:stretch>
            <a:fillRect/>
          </a:stretch>
        </p:blipFill>
        <p:spPr bwMode="auto">
          <a:xfrm>
            <a:off x="3291774" y="0"/>
            <a:ext cx="5852226" cy="685800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mtClean="0"/>
              <a:t>ROS ile İlgili Temel Reaksiyonlar</a:t>
            </a:r>
            <a:endParaRPr lang="tr-TR"/>
          </a:p>
        </p:txBody>
      </p:sp>
      <p:sp>
        <p:nvSpPr>
          <p:cNvPr id="3" name="2 İçerik Yer Tutucusu"/>
          <p:cNvSpPr>
            <a:spLocks noGrp="1"/>
          </p:cNvSpPr>
          <p:nvPr>
            <p:ph idx="1"/>
          </p:nvPr>
        </p:nvSpPr>
        <p:spPr>
          <a:xfrm>
            <a:off x="457200" y="1600200"/>
            <a:ext cx="8229600" cy="1540768"/>
          </a:xfrm>
        </p:spPr>
        <p:txBody>
          <a:bodyPr>
            <a:normAutofit fontScale="85000" lnSpcReduction="20000"/>
          </a:bodyPr>
          <a:lstStyle/>
          <a:p>
            <a:pPr marL="514350" indent="-514350">
              <a:buAutoNum type="arabicParenR"/>
            </a:pPr>
            <a:r>
              <a:rPr lang="tr-TR" smtClean="0"/>
              <a:t>İki süperoksit anyon radikali (O</a:t>
            </a:r>
            <a:r>
              <a:rPr lang="tr-TR" baseline="-25000" smtClean="0"/>
              <a:t>2</a:t>
            </a:r>
            <a:r>
              <a:rPr lang="tr-TR" baseline="30000" smtClean="0"/>
              <a:t>•</a:t>
            </a:r>
            <a:r>
              <a:rPr lang="tr-TR" b="1" baseline="30000" smtClean="0">
                <a:effectLst>
                  <a:outerShdw blurRad="38100" dist="38100" dir="2700000" algn="tl">
                    <a:srgbClr val="000000">
                      <a:alpha val="43137"/>
                    </a:srgbClr>
                  </a:outerShdw>
                </a:effectLst>
              </a:rPr>
              <a:t>−</a:t>
            </a:r>
            <a:r>
              <a:rPr lang="tr-TR" smtClean="0"/>
              <a:t>), dismutasyon* reaksiyonu sonucu hidrojen peroksit (H</a:t>
            </a:r>
            <a:r>
              <a:rPr lang="tr-TR" baseline="-25000" smtClean="0"/>
              <a:t>2</a:t>
            </a:r>
            <a:r>
              <a:rPr lang="tr-TR" smtClean="0"/>
              <a:t>O</a:t>
            </a:r>
            <a:r>
              <a:rPr lang="tr-TR" baseline="-25000" smtClean="0"/>
              <a:t>2</a:t>
            </a:r>
            <a:r>
              <a:rPr lang="tr-TR" smtClean="0"/>
              <a:t>) ve moleküler oksijen (O</a:t>
            </a:r>
            <a:r>
              <a:rPr lang="tr-TR" baseline="-25000" smtClean="0"/>
              <a:t>2</a:t>
            </a:r>
            <a:r>
              <a:rPr lang="tr-TR" smtClean="0"/>
              <a:t>) oluşturabilir.</a:t>
            </a:r>
          </a:p>
        </p:txBody>
      </p:sp>
      <p:pic>
        <p:nvPicPr>
          <p:cNvPr id="4" name="Picture 4"/>
          <p:cNvPicPr>
            <a:picLocks noChangeAspect="1" noChangeArrowheads="1"/>
          </p:cNvPicPr>
          <p:nvPr/>
        </p:nvPicPr>
        <p:blipFill>
          <a:blip r:embed="rId2" cstate="print"/>
          <a:srcRect/>
          <a:stretch>
            <a:fillRect/>
          </a:stretch>
        </p:blipFill>
        <p:spPr bwMode="auto">
          <a:xfrm>
            <a:off x="0" y="3356992"/>
            <a:ext cx="9144000" cy="1400121"/>
          </a:xfrm>
          <a:prstGeom prst="rect">
            <a:avLst/>
          </a:prstGeom>
          <a:noFill/>
          <a:ln w="9525">
            <a:noFill/>
            <a:miter lim="800000"/>
            <a:headEnd/>
            <a:tailEnd/>
          </a:ln>
        </p:spPr>
      </p:pic>
      <p:sp>
        <p:nvSpPr>
          <p:cNvPr id="5" name="4 Metin kutusu"/>
          <p:cNvSpPr txBox="1"/>
          <p:nvPr/>
        </p:nvSpPr>
        <p:spPr>
          <a:xfrm>
            <a:off x="179512" y="5301208"/>
            <a:ext cx="8712968" cy="1384995"/>
          </a:xfrm>
          <a:prstGeom prst="rect">
            <a:avLst/>
          </a:prstGeom>
          <a:noFill/>
        </p:spPr>
        <p:txBody>
          <a:bodyPr wrap="square" rtlCol="0">
            <a:spAutoFit/>
          </a:bodyPr>
          <a:lstStyle/>
          <a:p>
            <a:pPr marL="514350" indent="-514350">
              <a:buNone/>
            </a:pPr>
            <a:endParaRPr lang="tr-TR" smtClean="0"/>
          </a:p>
          <a:p>
            <a:pPr marL="514350" indent="-514350">
              <a:buNone/>
            </a:pPr>
            <a:r>
              <a:rPr lang="tr-TR" smtClean="0"/>
              <a:t>*</a:t>
            </a:r>
            <a:r>
              <a:rPr lang="tr-TR" sz="2400" smtClean="0"/>
              <a:t>dismutasyon: aynı iki molekülden birinin indirgenip diğerinin yükseltgendiği reaksiyon (disproporsiyonasyon)</a:t>
            </a:r>
          </a:p>
          <a:p>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7"/>
            <a:ext cx="8229600" cy="2736303"/>
          </a:xfrm>
        </p:spPr>
        <p:txBody>
          <a:bodyPr>
            <a:normAutofit fontScale="70000" lnSpcReduction="20000"/>
          </a:bodyPr>
          <a:lstStyle/>
          <a:p>
            <a:pPr>
              <a:buNone/>
            </a:pPr>
            <a:r>
              <a:rPr lang="tr-TR" smtClean="0"/>
              <a:t>2) Fenton reaksiyonu ile, geçiş metallerinin (demir ve bakır gibi) varlığında hidrojen peroksit elektron alarak parçalanabilir; bu durumda, hidroksil radikali (HO</a:t>
            </a:r>
            <a:r>
              <a:rPr lang="tr-TR" baseline="30000" smtClean="0"/>
              <a:t>•</a:t>
            </a:r>
            <a:r>
              <a:rPr lang="tr-TR" smtClean="0"/>
              <a:t>) ve hidroksit iyonu (OH</a:t>
            </a:r>
            <a:r>
              <a:rPr lang="tr-TR" b="1" baseline="30000" smtClean="0"/>
              <a:t>-</a:t>
            </a:r>
            <a:r>
              <a:rPr lang="tr-TR" smtClean="0"/>
              <a:t>) açığa çıkar. </a:t>
            </a:r>
            <a:r>
              <a:rPr lang="tr-TR" b="1" u="sng" smtClean="0"/>
              <a:t>Hidroksil radikali (HO</a:t>
            </a:r>
            <a:r>
              <a:rPr lang="tr-TR" b="1" u="sng" baseline="30000" smtClean="0"/>
              <a:t>•</a:t>
            </a:r>
            <a:r>
              <a:rPr lang="tr-TR" b="1" u="sng" smtClean="0"/>
              <a:t>) organizmada bilinen en güçlü oksidan moleküldür.</a:t>
            </a:r>
            <a:r>
              <a:rPr lang="tr-TR" smtClean="0"/>
              <a:t> Fenton reaksiyonunun devam edebilmesi için; elektron vererek okside hale gelen metalin süperoksit anyon radikali ile yeniden redükte edilmesi gerekir. Her iki reaksiyona birden Haber-Weiss reaksiyonu adı verilir. </a:t>
            </a:r>
          </a:p>
        </p:txBody>
      </p:sp>
      <p:pic>
        <p:nvPicPr>
          <p:cNvPr id="1026" name="Picture 2"/>
          <p:cNvPicPr>
            <a:picLocks noChangeAspect="1" noChangeArrowheads="1"/>
          </p:cNvPicPr>
          <p:nvPr/>
        </p:nvPicPr>
        <p:blipFill>
          <a:blip r:embed="rId2" cstate="print"/>
          <a:srcRect/>
          <a:stretch>
            <a:fillRect/>
          </a:stretch>
        </p:blipFill>
        <p:spPr bwMode="auto">
          <a:xfrm>
            <a:off x="886065" y="3140968"/>
            <a:ext cx="7142319" cy="371703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692696"/>
          </a:xfrm>
        </p:spPr>
        <p:txBody>
          <a:bodyPr>
            <a:normAutofit fontScale="90000"/>
          </a:bodyPr>
          <a:lstStyle/>
          <a:p>
            <a:r>
              <a:rPr lang="tr-TR" smtClean="0"/>
              <a:t>RNS</a:t>
            </a:r>
            <a:endParaRPr lang="tr-TR"/>
          </a:p>
        </p:txBody>
      </p:sp>
      <p:sp>
        <p:nvSpPr>
          <p:cNvPr id="3" name="2 İçerik Yer Tutucusu"/>
          <p:cNvSpPr>
            <a:spLocks noGrp="1"/>
          </p:cNvSpPr>
          <p:nvPr>
            <p:ph idx="1"/>
          </p:nvPr>
        </p:nvSpPr>
        <p:spPr>
          <a:xfrm>
            <a:off x="457200" y="764705"/>
            <a:ext cx="8229600" cy="3528391"/>
          </a:xfrm>
        </p:spPr>
        <p:txBody>
          <a:bodyPr>
            <a:normAutofit fontScale="62500" lnSpcReduction="20000"/>
          </a:bodyPr>
          <a:lstStyle/>
          <a:p>
            <a:r>
              <a:rPr lang="tr-TR" smtClean="0"/>
              <a:t>RNS, nitrik oksit molekülünden köken alan, nitrojen içeren, yüksek reaktiviteye ve yüksek pozitif redoks potansiyeline sahip oksidan molekül ya da iyonlardır.</a:t>
            </a:r>
            <a:endParaRPr lang="tr-TR"/>
          </a:p>
          <a:p>
            <a:r>
              <a:rPr lang="tr-TR" smtClean="0"/>
              <a:t>Vücutta nitrik oksit sentaz (NOS) enzimleri L-arjinin L-sitrüllin dönüşümü ile nitrik oksit (NO) sentezler. NOS’un üç izoformu vardır: nöronal NOS (nNOS, tip I NOS), indüklenebilir NOS (iNOS, tip II NOS) ve endotelyal NOS (eNOS, tip III NOS).</a:t>
            </a:r>
          </a:p>
          <a:p>
            <a:pPr lvl="1"/>
            <a:r>
              <a:rPr lang="tr-TR" smtClean="0"/>
              <a:t>nNOS ve eNOS yapısal olarak devamlı şekilde sentezlenir ve Ca</a:t>
            </a:r>
            <a:r>
              <a:rPr lang="tr-TR" baseline="30000" smtClean="0"/>
              <a:t>2+</a:t>
            </a:r>
            <a:r>
              <a:rPr lang="tr-TR" smtClean="0"/>
              <a:t>-kalmodulin etkileşimi ile regüle edilir. Sinir hücrelerinde nNOS tarafından üretilen NO, sinir hücreleri arasında iletişim sağlar. Endotelde eNOS tarafından üretilen NO ise vazodilatasyon sağlar.  </a:t>
            </a:r>
          </a:p>
          <a:p>
            <a:pPr lvl="1"/>
            <a:r>
              <a:rPr lang="tr-TR" smtClean="0"/>
              <a:t>iNOS sentezi, inflamasyon ve travmaya cevap olarak indüklenir; Ca</a:t>
            </a:r>
            <a:r>
              <a:rPr lang="tr-TR" baseline="30000" smtClean="0"/>
              <a:t>2+</a:t>
            </a:r>
            <a:r>
              <a:rPr lang="tr-TR" smtClean="0"/>
              <a:t>-kalmodulin ile regüle edilmez. Makrofajlarda iNOS tarafından üretilen NO antimikrobiyal özellik gösterir.</a:t>
            </a:r>
          </a:p>
        </p:txBody>
      </p:sp>
      <p:pic>
        <p:nvPicPr>
          <p:cNvPr id="4" name="Picture 1"/>
          <p:cNvPicPr>
            <a:picLocks noChangeAspect="1" noChangeArrowheads="1"/>
          </p:cNvPicPr>
          <p:nvPr/>
        </p:nvPicPr>
        <p:blipFill>
          <a:blip r:embed="rId2" cstate="print"/>
          <a:srcRect/>
          <a:stretch>
            <a:fillRect/>
          </a:stretch>
        </p:blipFill>
        <p:spPr bwMode="auto">
          <a:xfrm>
            <a:off x="0" y="4410446"/>
            <a:ext cx="9144000" cy="244755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760640"/>
          </a:xfrm>
        </p:spPr>
        <p:txBody>
          <a:bodyPr>
            <a:normAutofit lnSpcReduction="10000"/>
          </a:bodyPr>
          <a:lstStyle/>
          <a:p>
            <a:r>
              <a:rPr lang="tr-TR" smtClean="0"/>
              <a:t>Eğer bir madde </a:t>
            </a:r>
            <a:r>
              <a:rPr lang="tr-TR" b="1" smtClean="0"/>
              <a:t>elektron kaybederse okside </a:t>
            </a:r>
            <a:r>
              <a:rPr lang="tr-TR" smtClean="0"/>
              <a:t>olur; elektron kazanırsa redükte olur.</a:t>
            </a:r>
          </a:p>
          <a:p>
            <a:endParaRPr lang="tr-TR" smtClean="0"/>
          </a:p>
          <a:p>
            <a:r>
              <a:rPr lang="tr-TR" smtClean="0"/>
              <a:t>Elektron alarak başka </a:t>
            </a:r>
            <a:r>
              <a:rPr lang="tr-TR" dirty="0" smtClean="0"/>
              <a:t>maddeleri okside etme yeteneğine </a:t>
            </a:r>
            <a:r>
              <a:rPr lang="tr-TR" smtClean="0"/>
              <a:t>sahip olan </a:t>
            </a:r>
            <a:r>
              <a:rPr lang="tr-TR" dirty="0" smtClean="0"/>
              <a:t>maddelere </a:t>
            </a:r>
            <a:r>
              <a:rPr lang="tr-TR" b="1" dirty="0" err="1" smtClean="0"/>
              <a:t>oksidan</a:t>
            </a:r>
            <a:r>
              <a:rPr lang="tr-TR" dirty="0" smtClean="0"/>
              <a:t> adı </a:t>
            </a:r>
            <a:r>
              <a:rPr lang="tr-TR" smtClean="0"/>
              <a:t>verilir.</a:t>
            </a:r>
          </a:p>
          <a:p>
            <a:pPr lvl="1"/>
            <a:r>
              <a:rPr lang="tr-TR" smtClean="0"/>
              <a:t>Redüksiyon potansiyeli, elektron kazanma (indirgenme, okside etme) eğiliminin ölçüsüdür. Daha pozitif redüksiyon potansiyeline sahip maddeler elektron alır ve </a:t>
            </a:r>
            <a:r>
              <a:rPr lang="tr-TR" b="1" smtClean="0"/>
              <a:t>oksidan</a:t>
            </a:r>
            <a:r>
              <a:rPr lang="tr-TR" smtClean="0"/>
              <a:t> olarak davranır.</a:t>
            </a:r>
          </a:p>
          <a:p>
            <a:pPr lvl="1"/>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336704"/>
          </a:xfrm>
        </p:spPr>
        <p:txBody>
          <a:bodyPr>
            <a:normAutofit fontScale="92500" lnSpcReduction="10000"/>
          </a:bodyPr>
          <a:lstStyle/>
          <a:p>
            <a:r>
              <a:rPr lang="tr-TR" smtClean="0"/>
              <a:t>Nitrik oksit (</a:t>
            </a:r>
            <a:r>
              <a:rPr lang="en-US" sz="3600" baseline="30000" smtClean="0"/>
              <a:t>•</a:t>
            </a:r>
            <a:r>
              <a:rPr lang="tr-TR" smtClean="0"/>
              <a:t>NO), süperoksit anyon radikali (O</a:t>
            </a:r>
            <a:r>
              <a:rPr lang="tr-TR" baseline="-25000" smtClean="0"/>
              <a:t>2</a:t>
            </a:r>
            <a:r>
              <a:rPr lang="en-US" sz="3600" baseline="30000" smtClean="0"/>
              <a:t>•</a:t>
            </a:r>
            <a:r>
              <a:rPr lang="tr-TR" sz="3600" b="1" baseline="30000" smtClean="0">
                <a:effectLst>
                  <a:outerShdw blurRad="38100" dist="38100" dir="2700000" algn="tl">
                    <a:srgbClr val="000000">
                      <a:alpha val="43137"/>
                    </a:srgbClr>
                  </a:outerShdw>
                </a:effectLst>
              </a:rPr>
              <a:t>-</a:t>
            </a:r>
            <a:r>
              <a:rPr lang="tr-TR" smtClean="0"/>
              <a:t>) ile bir araya gelerek peroksinitrite (ONOO</a:t>
            </a:r>
            <a:r>
              <a:rPr lang="tr-TR" sz="3600" b="1" baseline="30000" smtClean="0">
                <a:effectLst>
                  <a:outerShdw blurRad="38100" dist="38100" dir="2700000" algn="tl">
                    <a:srgbClr val="000000">
                      <a:alpha val="43137"/>
                    </a:srgbClr>
                  </a:outerShdw>
                </a:effectLst>
              </a:rPr>
              <a:t>-</a:t>
            </a:r>
            <a:r>
              <a:rPr lang="tr-TR" smtClean="0"/>
              <a:t>) dönüşür.</a:t>
            </a:r>
          </a:p>
          <a:p>
            <a:pPr lvl="1"/>
            <a:r>
              <a:rPr lang="tr-TR" smtClean="0"/>
              <a:t>Aköz çevrede, peroksinitrit (ONOO</a:t>
            </a:r>
            <a:r>
              <a:rPr lang="tr-TR" sz="3200" b="1" baseline="30000" smtClean="0">
                <a:effectLst>
                  <a:outerShdw blurRad="38100" dist="38100" dir="2700000" algn="tl">
                    <a:srgbClr val="000000">
                      <a:alpha val="43137"/>
                    </a:srgbClr>
                  </a:outerShdw>
                </a:effectLst>
              </a:rPr>
              <a:t>-</a:t>
            </a:r>
            <a:r>
              <a:rPr lang="tr-TR" smtClean="0"/>
              <a:t>) protonlanarak peroksinitröz asit (ONOOH) haline gelir. </a:t>
            </a:r>
            <a:r>
              <a:rPr lang="en-US" smtClean="0"/>
              <a:t>ONOO</a:t>
            </a:r>
            <a:r>
              <a:rPr lang="en-US" baseline="30000" smtClean="0"/>
              <a:t>-</a:t>
            </a:r>
            <a:r>
              <a:rPr lang="en-US" smtClean="0"/>
              <a:t> </a:t>
            </a:r>
            <a:r>
              <a:rPr lang="tr-TR" smtClean="0"/>
              <a:t>ve</a:t>
            </a:r>
            <a:r>
              <a:rPr lang="en-US" smtClean="0"/>
              <a:t> ONOOH</a:t>
            </a:r>
            <a:r>
              <a:rPr lang="tr-TR" smtClean="0"/>
              <a:t> için</a:t>
            </a:r>
            <a:r>
              <a:rPr lang="en-US" smtClean="0"/>
              <a:t> pKa = 6,8</a:t>
            </a:r>
            <a:r>
              <a:rPr lang="tr-TR" smtClean="0"/>
              <a:t>’dir. Peroksinitröz asit (ONOOH), nitrojen dioksit (</a:t>
            </a:r>
            <a:r>
              <a:rPr lang="en-US" smtClean="0"/>
              <a:t>•NO</a:t>
            </a:r>
            <a:r>
              <a:rPr lang="en-US" baseline="-25000" smtClean="0"/>
              <a:t>2</a:t>
            </a:r>
            <a:r>
              <a:rPr lang="tr-TR" smtClean="0"/>
              <a:t>) ve hidroksil radikaline (</a:t>
            </a:r>
            <a:r>
              <a:rPr lang="en-US" smtClean="0"/>
              <a:t>•OH</a:t>
            </a:r>
            <a:r>
              <a:rPr lang="tr-TR" smtClean="0"/>
              <a:t>) kolayca ayrışabilir. Ayrıca, nitrata (NO</a:t>
            </a:r>
            <a:r>
              <a:rPr lang="tr-TR" baseline="-25000" smtClean="0"/>
              <a:t>3</a:t>
            </a:r>
            <a:r>
              <a:rPr lang="tr-TR" b="1" baseline="30000" smtClean="0">
                <a:effectLst>
                  <a:outerShdw blurRad="38100" dist="38100" dir="2700000" algn="tl">
                    <a:srgbClr val="000000">
                      <a:alpha val="43137"/>
                    </a:srgbClr>
                  </a:outerShdw>
                </a:effectLst>
              </a:rPr>
              <a:t>-</a:t>
            </a:r>
            <a:r>
              <a:rPr lang="tr-TR" smtClean="0"/>
              <a:t>) da dönüşebilir.</a:t>
            </a:r>
          </a:p>
          <a:p>
            <a:pPr lvl="1"/>
            <a:r>
              <a:rPr lang="tr-TR" smtClean="0"/>
              <a:t>Peroksinitrit (ONOO</a:t>
            </a:r>
            <a:r>
              <a:rPr lang="tr-TR" b="1" baseline="30000" smtClean="0">
                <a:effectLst>
                  <a:outerShdw blurRad="38100" dist="38100" dir="2700000" algn="tl">
                    <a:srgbClr val="000000">
                      <a:alpha val="43137"/>
                    </a:srgbClr>
                  </a:outerShdw>
                </a:effectLst>
              </a:rPr>
              <a:t>-</a:t>
            </a:r>
            <a:r>
              <a:rPr lang="tr-TR" smtClean="0"/>
              <a:t>) CO</a:t>
            </a:r>
            <a:r>
              <a:rPr lang="tr-TR" baseline="-25000" smtClean="0"/>
              <a:t>2</a:t>
            </a:r>
            <a:r>
              <a:rPr lang="tr-TR" smtClean="0"/>
              <a:t> ile reaksiyona girerek nitrozoperoksokarboksilat (ONOOCO</a:t>
            </a:r>
            <a:r>
              <a:rPr lang="tr-TR" baseline="-25000" smtClean="0"/>
              <a:t>2</a:t>
            </a:r>
            <a:r>
              <a:rPr lang="tr-TR" b="1" baseline="30000" smtClean="0">
                <a:effectLst>
                  <a:outerShdw blurRad="38100" dist="38100" dir="2700000" algn="tl">
                    <a:srgbClr val="000000">
                      <a:alpha val="43137"/>
                    </a:srgbClr>
                  </a:outerShdw>
                </a:effectLst>
              </a:rPr>
              <a:t>−</a:t>
            </a:r>
            <a:r>
              <a:rPr lang="tr-TR" smtClean="0"/>
              <a:t>) oluşturur ve bu molekül ayrışarak nitrojen dioksit (</a:t>
            </a:r>
            <a:r>
              <a:rPr lang="en-US" smtClean="0"/>
              <a:t>•NO</a:t>
            </a:r>
            <a:r>
              <a:rPr lang="en-US" baseline="-25000" smtClean="0"/>
              <a:t>2</a:t>
            </a:r>
            <a:r>
              <a:rPr lang="tr-TR" smtClean="0"/>
              <a:t>) ve karbonat radikaline (CO</a:t>
            </a:r>
            <a:r>
              <a:rPr lang="tr-TR" baseline="-25000" smtClean="0"/>
              <a:t>3</a:t>
            </a:r>
            <a:r>
              <a:rPr lang="tr-TR" b="1" baseline="30000" smtClean="0">
                <a:effectLst>
                  <a:outerShdw blurRad="38100" dist="38100" dir="2700000" algn="tl">
                    <a:srgbClr val="000000">
                      <a:alpha val="43137"/>
                    </a:srgbClr>
                  </a:outerShdw>
                </a:effectLst>
              </a:rPr>
              <a:t>•−</a:t>
            </a:r>
            <a:r>
              <a:rPr lang="tr-TR" smtClean="0"/>
              <a:t>) dönüşür.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srcRect/>
          <a:stretch>
            <a:fillRect/>
          </a:stretch>
        </p:blipFill>
        <p:spPr bwMode="auto">
          <a:xfrm>
            <a:off x="971600" y="332656"/>
            <a:ext cx="5572125" cy="923925"/>
          </a:xfrm>
          <a:prstGeom prst="rect">
            <a:avLst/>
          </a:prstGeom>
          <a:noFill/>
          <a:ln w="9525">
            <a:noFill/>
            <a:miter lim="800000"/>
            <a:headEnd/>
            <a:tailEnd/>
          </a:ln>
        </p:spPr>
      </p:pic>
      <p:pic>
        <p:nvPicPr>
          <p:cNvPr id="106499" name="Picture 3"/>
          <p:cNvPicPr>
            <a:picLocks noChangeAspect="1" noChangeArrowheads="1"/>
          </p:cNvPicPr>
          <p:nvPr/>
        </p:nvPicPr>
        <p:blipFill>
          <a:blip r:embed="rId3" cstate="print"/>
          <a:srcRect/>
          <a:stretch>
            <a:fillRect/>
          </a:stretch>
        </p:blipFill>
        <p:spPr bwMode="auto">
          <a:xfrm>
            <a:off x="1" y="1385889"/>
            <a:ext cx="9144000" cy="294724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4743494"/>
            <a:ext cx="9144000" cy="211450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496944" cy="648072"/>
          </a:xfrm>
        </p:spPr>
        <p:txBody>
          <a:bodyPr>
            <a:noAutofit/>
          </a:bodyPr>
          <a:lstStyle/>
          <a:p>
            <a:r>
              <a:rPr lang="tr-TR" sz="3000" smtClean="0"/>
              <a:t>Oksidanların Meydana Getirdiği Hasar</a:t>
            </a:r>
          </a:p>
        </p:txBody>
      </p:sp>
      <p:pic>
        <p:nvPicPr>
          <p:cNvPr id="4" name="Picture 2" descr="https://www.researchgate.net/profile/Ramon-Rama/publication/6398629/figure/fig3/AS:371382140588035@1465555810817/Fig-3-Production-of-oxidative-nitrosative-stress-and-their-effects_W640.jpg"/>
          <p:cNvPicPr>
            <a:picLocks noChangeAspect="1" noChangeArrowheads="1"/>
          </p:cNvPicPr>
          <p:nvPr/>
        </p:nvPicPr>
        <p:blipFill>
          <a:blip r:embed="rId2" cstate="print"/>
          <a:srcRect/>
          <a:stretch>
            <a:fillRect/>
          </a:stretch>
        </p:blipFill>
        <p:spPr bwMode="auto">
          <a:xfrm>
            <a:off x="683568" y="1052736"/>
            <a:ext cx="7740352" cy="580526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778098"/>
          </a:xfrm>
        </p:spPr>
        <p:txBody>
          <a:bodyPr/>
          <a:lstStyle/>
          <a:p>
            <a:r>
              <a:rPr lang="tr-TR" smtClean="0"/>
              <a:t>Lipit Peroksidasyonu</a:t>
            </a:r>
            <a:endParaRPr lang="tr-TR"/>
          </a:p>
        </p:txBody>
      </p:sp>
      <p:sp>
        <p:nvSpPr>
          <p:cNvPr id="3" name="2 İçerik Yer Tutucusu"/>
          <p:cNvSpPr>
            <a:spLocks noGrp="1"/>
          </p:cNvSpPr>
          <p:nvPr>
            <p:ph idx="1"/>
          </p:nvPr>
        </p:nvSpPr>
        <p:spPr>
          <a:xfrm>
            <a:off x="467544" y="1412776"/>
            <a:ext cx="8229600" cy="5256584"/>
          </a:xfrm>
        </p:spPr>
        <p:txBody>
          <a:bodyPr>
            <a:normAutofit fontScale="92500" lnSpcReduction="20000"/>
          </a:bodyPr>
          <a:lstStyle/>
          <a:p>
            <a:pPr marL="514350" indent="-514350">
              <a:buFont typeface="+mj-lt"/>
              <a:buAutoNum type="arabicPeriod"/>
            </a:pPr>
            <a:r>
              <a:rPr lang="tr-TR" b="1" smtClean="0"/>
              <a:t>LH</a:t>
            </a:r>
            <a:r>
              <a:rPr lang="tr-TR" smtClean="0"/>
              <a:t> (lipit) </a:t>
            </a:r>
            <a:r>
              <a:rPr lang="tr-TR" b="1" smtClean="0"/>
              <a:t>+</a:t>
            </a:r>
            <a:r>
              <a:rPr lang="tr-TR" smtClean="0"/>
              <a:t> </a:t>
            </a:r>
            <a:r>
              <a:rPr lang="tr-TR" b="1" baseline="30000" smtClean="0"/>
              <a:t>•</a:t>
            </a:r>
            <a:r>
              <a:rPr lang="tr-TR" b="1" smtClean="0"/>
              <a:t>OH </a:t>
            </a:r>
            <a:r>
              <a:rPr lang="tr-TR" smtClean="0"/>
              <a:t>(hidroksil radikali) </a:t>
            </a:r>
            <a:r>
              <a:rPr lang="tr-TR" b="1" smtClean="0">
                <a:latin typeface="Calibri"/>
              </a:rPr>
              <a:t>→</a:t>
            </a:r>
            <a:r>
              <a:rPr lang="tr-TR" smtClean="0"/>
              <a:t> </a:t>
            </a:r>
            <a:r>
              <a:rPr lang="tr-TR" b="1" smtClean="0"/>
              <a:t>L</a:t>
            </a:r>
            <a:r>
              <a:rPr lang="tr-TR" b="1" baseline="30000" smtClean="0"/>
              <a:t>•</a:t>
            </a:r>
            <a:r>
              <a:rPr lang="tr-TR" smtClean="0"/>
              <a:t> (lipit radikali) </a:t>
            </a:r>
            <a:r>
              <a:rPr lang="tr-TR" b="1" smtClean="0"/>
              <a:t>+</a:t>
            </a:r>
            <a:r>
              <a:rPr lang="tr-TR" smtClean="0"/>
              <a:t> </a:t>
            </a:r>
            <a:r>
              <a:rPr lang="tr-TR" b="1" smtClean="0"/>
              <a:t>su</a:t>
            </a:r>
            <a:r>
              <a:rPr lang="tr-TR" smtClean="0"/>
              <a:t> (H</a:t>
            </a:r>
            <a:r>
              <a:rPr lang="tr-TR" baseline="-25000" smtClean="0"/>
              <a:t>2</a:t>
            </a:r>
            <a:r>
              <a:rPr lang="tr-TR" smtClean="0"/>
              <a:t>O)</a:t>
            </a:r>
          </a:p>
          <a:p>
            <a:pPr marL="514350" indent="-514350">
              <a:buFont typeface="+mj-lt"/>
              <a:buAutoNum type="arabicPeriod"/>
            </a:pPr>
            <a:r>
              <a:rPr lang="tr-TR" b="1" smtClean="0"/>
              <a:t>L</a:t>
            </a:r>
            <a:r>
              <a:rPr lang="tr-TR" b="1" baseline="30000" smtClean="0"/>
              <a:t>•</a:t>
            </a:r>
            <a:r>
              <a:rPr lang="tr-TR" smtClean="0"/>
              <a:t> (lipit radikali) </a:t>
            </a:r>
            <a:r>
              <a:rPr lang="tr-TR" b="1" smtClean="0"/>
              <a:t>+</a:t>
            </a:r>
            <a:r>
              <a:rPr lang="tr-TR" smtClean="0"/>
              <a:t> </a:t>
            </a:r>
            <a:r>
              <a:rPr lang="tr-TR" b="1" smtClean="0"/>
              <a:t>O</a:t>
            </a:r>
            <a:r>
              <a:rPr lang="tr-TR" b="1" baseline="-25000" smtClean="0"/>
              <a:t>2</a:t>
            </a:r>
            <a:r>
              <a:rPr lang="tr-TR" baseline="-25000" smtClean="0"/>
              <a:t> </a:t>
            </a:r>
            <a:r>
              <a:rPr lang="tr-TR" smtClean="0"/>
              <a:t>(moleküler oksijen) </a:t>
            </a:r>
            <a:r>
              <a:rPr lang="tr-TR" b="1" smtClean="0">
                <a:latin typeface="Calibri"/>
              </a:rPr>
              <a:t>→</a:t>
            </a:r>
            <a:r>
              <a:rPr lang="tr-TR" smtClean="0">
                <a:latin typeface="Calibri"/>
              </a:rPr>
              <a:t> </a:t>
            </a:r>
            <a:r>
              <a:rPr lang="tr-TR" b="1" smtClean="0"/>
              <a:t>LOO</a:t>
            </a:r>
            <a:r>
              <a:rPr lang="tr-TR" b="1" baseline="30000" smtClean="0"/>
              <a:t>•</a:t>
            </a:r>
            <a:r>
              <a:rPr lang="tr-TR" smtClean="0"/>
              <a:t> (lipit peroksil radikali)</a:t>
            </a:r>
          </a:p>
          <a:p>
            <a:pPr marL="514350" indent="-514350">
              <a:buFont typeface="+mj-lt"/>
              <a:buAutoNum type="arabicPeriod"/>
            </a:pPr>
            <a:r>
              <a:rPr lang="tr-TR" b="1" smtClean="0"/>
              <a:t>LOO</a:t>
            </a:r>
            <a:r>
              <a:rPr lang="tr-TR" b="1" baseline="30000" smtClean="0"/>
              <a:t>•</a:t>
            </a:r>
            <a:r>
              <a:rPr lang="tr-TR" smtClean="0"/>
              <a:t> (lipit peroksil radikali) </a:t>
            </a:r>
            <a:r>
              <a:rPr lang="tr-TR" b="1" smtClean="0"/>
              <a:t>+</a:t>
            </a:r>
            <a:r>
              <a:rPr lang="tr-TR" smtClean="0"/>
              <a:t> </a:t>
            </a:r>
            <a:r>
              <a:rPr lang="tr-TR" b="1" smtClean="0"/>
              <a:t>LH</a:t>
            </a:r>
            <a:r>
              <a:rPr lang="tr-TR" smtClean="0"/>
              <a:t> (lipit)</a:t>
            </a:r>
            <a:r>
              <a:rPr lang="tr-TR" smtClean="0">
                <a:latin typeface="Calibri"/>
              </a:rPr>
              <a:t> </a:t>
            </a:r>
            <a:r>
              <a:rPr lang="tr-TR" b="1" smtClean="0">
                <a:latin typeface="Calibri"/>
              </a:rPr>
              <a:t>→</a:t>
            </a:r>
            <a:r>
              <a:rPr lang="tr-TR" smtClean="0"/>
              <a:t> </a:t>
            </a:r>
            <a:r>
              <a:rPr lang="tr-TR" b="1" smtClean="0"/>
              <a:t>LOOH</a:t>
            </a:r>
            <a:r>
              <a:rPr lang="tr-TR" smtClean="0"/>
              <a:t> (lipit hidroperoksit) </a:t>
            </a:r>
            <a:r>
              <a:rPr lang="tr-TR" b="1" smtClean="0"/>
              <a:t>+</a:t>
            </a:r>
            <a:r>
              <a:rPr lang="tr-TR" smtClean="0"/>
              <a:t> </a:t>
            </a:r>
            <a:r>
              <a:rPr lang="tr-TR" b="1" smtClean="0"/>
              <a:t>L</a:t>
            </a:r>
            <a:r>
              <a:rPr lang="tr-TR" b="1" baseline="30000" smtClean="0"/>
              <a:t>• </a:t>
            </a:r>
            <a:r>
              <a:rPr lang="tr-TR" smtClean="0"/>
              <a:t>(lipit radikali)</a:t>
            </a:r>
          </a:p>
          <a:p>
            <a:pPr marL="514350" indent="-514350">
              <a:buNone/>
            </a:pPr>
            <a:endParaRPr lang="tr-TR" smtClean="0"/>
          </a:p>
          <a:p>
            <a:pPr marL="514350" indent="-514350">
              <a:buNone/>
            </a:pPr>
            <a:r>
              <a:rPr lang="tr-TR" smtClean="0"/>
              <a:t>	Lipit peroksidasyonuna bağlı membran hasarı hücresel fonksiyonları bozabilir. Ayrıca lipit peroksidasyonunun son ürünleri (malondialdehit (MDA) gibi), </a:t>
            </a:r>
            <a:r>
              <a:rPr lang="tr-TR" smtClean="0"/>
              <a:t>toksik etkiler </a:t>
            </a:r>
            <a:r>
              <a:rPr lang="tr-TR" smtClean="0"/>
              <a:t>gösterebilir. </a:t>
            </a:r>
          </a:p>
          <a:p>
            <a:pPr marL="514350" indent="-514350">
              <a:buNone/>
            </a:pPr>
            <a:endParaRPr lang="tr-TR" smtClean="0"/>
          </a:p>
          <a:p>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0355" name="Picture 3"/>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260648"/>
            <a:ext cx="8229600" cy="1124744"/>
          </a:xfrm>
        </p:spPr>
        <p:txBody>
          <a:bodyPr>
            <a:normAutofit/>
          </a:bodyPr>
          <a:lstStyle/>
          <a:p>
            <a:pPr algn="ctr">
              <a:buNone/>
            </a:pPr>
            <a:r>
              <a:rPr lang="tr-TR" smtClean="0"/>
              <a:t>Okside olmuş proteinin yapısı ve buna bağlı olarak fonksiyonelliği sıklıkla bozulur.</a:t>
            </a:r>
          </a:p>
          <a:p>
            <a:endParaRPr lang="tr-TR"/>
          </a:p>
        </p:txBody>
      </p:sp>
      <p:pic>
        <p:nvPicPr>
          <p:cNvPr id="5" name="Picture 2"/>
          <p:cNvPicPr>
            <a:picLocks noChangeAspect="1" noChangeArrowheads="1"/>
          </p:cNvPicPr>
          <p:nvPr/>
        </p:nvPicPr>
        <p:blipFill>
          <a:blip r:embed="rId2" cstate="print"/>
          <a:srcRect/>
          <a:stretch>
            <a:fillRect/>
          </a:stretch>
        </p:blipFill>
        <p:spPr bwMode="auto">
          <a:xfrm>
            <a:off x="1331640" y="1484784"/>
            <a:ext cx="7164287" cy="537321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5688632" cy="706090"/>
          </a:xfrm>
        </p:spPr>
        <p:txBody>
          <a:bodyPr>
            <a:normAutofit fontScale="90000"/>
          </a:bodyPr>
          <a:lstStyle/>
          <a:p>
            <a:r>
              <a:rPr lang="tr-TR" smtClean="0"/>
              <a:t>DNA Oksidasyonu</a:t>
            </a:r>
            <a:endParaRPr lang="tr-TR"/>
          </a:p>
        </p:txBody>
      </p:sp>
      <p:sp>
        <p:nvSpPr>
          <p:cNvPr id="3" name="2 İçerik Yer Tutucusu"/>
          <p:cNvSpPr>
            <a:spLocks noGrp="1"/>
          </p:cNvSpPr>
          <p:nvPr>
            <p:ph idx="1"/>
          </p:nvPr>
        </p:nvSpPr>
        <p:spPr>
          <a:xfrm>
            <a:off x="457200" y="764704"/>
            <a:ext cx="5915000" cy="2592288"/>
          </a:xfrm>
        </p:spPr>
        <p:txBody>
          <a:bodyPr>
            <a:normAutofit fontScale="77500" lnSpcReduction="20000"/>
          </a:bodyPr>
          <a:lstStyle/>
          <a:p>
            <a:r>
              <a:rPr lang="tr-TR" smtClean="0"/>
              <a:t>Oksidatif DNA hasarı açısından üzerinde en çok çalışılmış baz guanindir. Guaninin oksidasyonu sonucu 8-oksoguanin (8-oxoG) ortaya çıkar. 8-oxoG, sitozin yerine adeninle eşleşme eğilimindedir ve bu durum çeşitli mutasyonlara yol açabilir.</a:t>
            </a:r>
            <a:endParaRPr lang="tr-TR"/>
          </a:p>
        </p:txBody>
      </p:sp>
      <p:pic>
        <p:nvPicPr>
          <p:cNvPr id="95234" name="Picture 2" descr="https://ars.els-cdn.com/content/image/1-s2.0-S2001037019304209-gr1.jpg"/>
          <p:cNvPicPr>
            <a:picLocks noChangeAspect="1" noChangeArrowheads="1"/>
          </p:cNvPicPr>
          <p:nvPr/>
        </p:nvPicPr>
        <p:blipFill>
          <a:blip r:embed="rId2" cstate="print"/>
          <a:srcRect t="7151"/>
          <a:stretch>
            <a:fillRect/>
          </a:stretch>
        </p:blipFill>
        <p:spPr bwMode="auto">
          <a:xfrm>
            <a:off x="0" y="3501008"/>
            <a:ext cx="5844534" cy="3356992"/>
          </a:xfrm>
          <a:prstGeom prst="rect">
            <a:avLst/>
          </a:prstGeom>
          <a:noFill/>
        </p:spPr>
      </p:pic>
      <p:pic>
        <p:nvPicPr>
          <p:cNvPr id="5" name="Picture 2"/>
          <p:cNvPicPr>
            <a:picLocks noChangeAspect="1" noChangeArrowheads="1"/>
          </p:cNvPicPr>
          <p:nvPr/>
        </p:nvPicPr>
        <p:blipFill>
          <a:blip r:embed="rId3" cstate="print"/>
          <a:srcRect l="3252" r="6609"/>
          <a:stretch>
            <a:fillRect/>
          </a:stretch>
        </p:blipFill>
        <p:spPr bwMode="auto">
          <a:xfrm>
            <a:off x="6695728" y="0"/>
            <a:ext cx="2448272"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s://ars.els-cdn.com/content/image/1-s2.0-S2001037019304209-gr4_lrg.jpg"/>
          <p:cNvPicPr>
            <a:picLocks noChangeAspect="1" noChangeArrowheads="1"/>
          </p:cNvPicPr>
          <p:nvPr/>
        </p:nvPicPr>
        <p:blipFill>
          <a:blip r:embed="rId2" cstate="print"/>
          <a:srcRect/>
          <a:stretch>
            <a:fillRect/>
          </a:stretch>
        </p:blipFill>
        <p:spPr bwMode="auto">
          <a:xfrm>
            <a:off x="1314455" y="260648"/>
            <a:ext cx="6210510" cy="597666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4365104"/>
            <a:ext cx="8229600" cy="2492896"/>
          </a:xfrm>
        </p:spPr>
        <p:txBody>
          <a:bodyPr>
            <a:normAutofit fontScale="62500" lnSpcReduction="20000"/>
          </a:bodyPr>
          <a:lstStyle/>
          <a:p>
            <a:pPr marL="514350" indent="-514350">
              <a:buFont typeface="+mj-lt"/>
              <a:buAutoNum type="arabicPeriod"/>
            </a:pPr>
            <a:r>
              <a:rPr lang="tr-TR" smtClean="0"/>
              <a:t>8-oxoG’nin adeninle eşleşmesi C&gt;A ve G&gt;T mutasyonlarına yol açabilir.</a:t>
            </a:r>
          </a:p>
          <a:p>
            <a:pPr marL="514350" indent="-514350">
              <a:buFont typeface="+mj-lt"/>
              <a:buAutoNum type="arabicPeriod"/>
            </a:pPr>
            <a:r>
              <a:rPr lang="en-US" smtClean="0"/>
              <a:t>8-oxoG</a:t>
            </a:r>
            <a:r>
              <a:rPr lang="tr-TR" smtClean="0"/>
              <a:t> bir enzim (</a:t>
            </a:r>
            <a:r>
              <a:rPr lang="tr-TR" sz="2600" i="1" smtClean="0"/>
              <a:t>8-oxoguanine DNA glycosylase; OGG1</a:t>
            </a:r>
            <a:r>
              <a:rPr lang="tr-TR" smtClean="0"/>
              <a:t>) tarafından çıkarılabilir ve geride bir </a:t>
            </a:r>
            <a:r>
              <a:rPr lang="en-US" smtClean="0"/>
              <a:t>ap</a:t>
            </a:r>
            <a:r>
              <a:rPr lang="tr-TR" smtClean="0"/>
              <a:t>ü</a:t>
            </a:r>
            <a:r>
              <a:rPr lang="en-US" smtClean="0"/>
              <a:t>rini</a:t>
            </a:r>
            <a:r>
              <a:rPr lang="tr-TR" smtClean="0"/>
              <a:t>k</a:t>
            </a:r>
            <a:r>
              <a:rPr lang="en-US" smtClean="0"/>
              <a:t> </a:t>
            </a:r>
            <a:r>
              <a:rPr lang="tr-TR" smtClean="0"/>
              <a:t>bölge</a:t>
            </a:r>
            <a:r>
              <a:rPr lang="en-US" smtClean="0"/>
              <a:t> (AP site)</a:t>
            </a:r>
            <a:r>
              <a:rPr lang="tr-TR" smtClean="0"/>
              <a:t> kalır. Replikasyon sırasında, AP bölgelerinin karşısına tipik olarak adenin dahil edilir (A kuralı). Bu da yine C&gt;A ve G&gt;T mutasyonlarına yol açabilir.</a:t>
            </a:r>
          </a:p>
          <a:p>
            <a:pPr marL="514350" indent="-514350">
              <a:buFont typeface="+mj-lt"/>
              <a:buAutoNum type="arabicPeriod"/>
            </a:pPr>
            <a:r>
              <a:rPr lang="tr-TR" smtClean="0"/>
              <a:t>Replikasyon sırasında 8-oxoG’nin adeninin karşısına eklenmesi ve tamiri T&gt;G ve A&gt;C mutasyonlarına neden olabilir.</a:t>
            </a:r>
            <a:endParaRPr lang="tr-TR"/>
          </a:p>
        </p:txBody>
      </p:sp>
      <p:pic>
        <p:nvPicPr>
          <p:cNvPr id="98306" name="Picture 2" descr="https://ars.els-cdn.com/content/image/1-s2.0-S2001037019304209-gr5_lrg.jpg"/>
          <p:cNvPicPr>
            <a:picLocks noChangeAspect="1" noChangeArrowheads="1"/>
          </p:cNvPicPr>
          <p:nvPr/>
        </p:nvPicPr>
        <p:blipFill>
          <a:blip r:embed="rId2" cstate="print"/>
          <a:srcRect/>
          <a:stretch>
            <a:fillRect/>
          </a:stretch>
        </p:blipFill>
        <p:spPr bwMode="auto">
          <a:xfrm>
            <a:off x="2051720" y="0"/>
            <a:ext cx="5256584" cy="425428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1" y="0"/>
          <a:ext cx="9143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p:cNvSpPr/>
          <p:nvPr/>
        </p:nvSpPr>
        <p:spPr>
          <a:xfrm>
            <a:off x="683568" y="2420888"/>
            <a:ext cx="1152128" cy="122413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6800" smtClean="0"/>
              <a:t>A</a:t>
            </a:r>
            <a:endParaRPr lang="tr-TR" sz="6800"/>
          </a:p>
        </p:txBody>
      </p:sp>
      <p:sp>
        <p:nvSpPr>
          <p:cNvPr id="5" name="4 Oval"/>
          <p:cNvSpPr/>
          <p:nvPr/>
        </p:nvSpPr>
        <p:spPr>
          <a:xfrm>
            <a:off x="2483768" y="2492896"/>
            <a:ext cx="1152128" cy="122413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6800" smtClean="0"/>
              <a:t>B</a:t>
            </a:r>
            <a:endParaRPr lang="tr-TR" sz="6800"/>
          </a:p>
        </p:txBody>
      </p:sp>
      <p:sp>
        <p:nvSpPr>
          <p:cNvPr id="6" name="5 Oval"/>
          <p:cNvSpPr/>
          <p:nvPr/>
        </p:nvSpPr>
        <p:spPr>
          <a:xfrm>
            <a:off x="5220072" y="2492896"/>
            <a:ext cx="1152128" cy="122413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6800" smtClean="0"/>
              <a:t>A</a:t>
            </a:r>
            <a:endParaRPr lang="tr-TR" sz="6800"/>
          </a:p>
        </p:txBody>
      </p:sp>
      <p:sp>
        <p:nvSpPr>
          <p:cNvPr id="7" name="6 Oval"/>
          <p:cNvSpPr/>
          <p:nvPr/>
        </p:nvSpPr>
        <p:spPr>
          <a:xfrm>
            <a:off x="7092280" y="2492896"/>
            <a:ext cx="1152128" cy="122413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6800" smtClean="0"/>
              <a:t>B</a:t>
            </a:r>
            <a:endParaRPr lang="tr-TR" sz="6800"/>
          </a:p>
        </p:txBody>
      </p:sp>
      <p:sp>
        <p:nvSpPr>
          <p:cNvPr id="9" name="8 32-Nokta Yıldız"/>
          <p:cNvSpPr/>
          <p:nvPr/>
        </p:nvSpPr>
        <p:spPr>
          <a:xfrm>
            <a:off x="1475656" y="2276872"/>
            <a:ext cx="360040" cy="432048"/>
          </a:xfrm>
          <a:prstGeom prst="star3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sz="2600" b="1" smtClean="0">
                <a:effectLst>
                  <a:outerShdw blurRad="38100" dist="38100" dir="2700000" algn="tl">
                    <a:srgbClr val="000000">
                      <a:alpha val="43137"/>
                    </a:srgbClr>
                  </a:outerShdw>
                </a:effectLst>
              </a:rPr>
              <a:t>e</a:t>
            </a:r>
            <a:endParaRPr lang="tr-TR" sz="2600" b="1">
              <a:effectLst>
                <a:outerShdw blurRad="38100" dist="38100" dir="2700000" algn="tl">
                  <a:srgbClr val="000000">
                    <a:alpha val="43137"/>
                  </a:srgbClr>
                </a:outerShdw>
              </a:effectLst>
            </a:endParaRPr>
          </a:p>
        </p:txBody>
      </p:sp>
      <p:sp>
        <p:nvSpPr>
          <p:cNvPr id="10" name="9 32-Nokta Yıldız"/>
          <p:cNvSpPr/>
          <p:nvPr/>
        </p:nvSpPr>
        <p:spPr>
          <a:xfrm>
            <a:off x="7812360" y="2276872"/>
            <a:ext cx="360040" cy="432048"/>
          </a:xfrm>
          <a:prstGeom prst="star3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sz="2600" b="1" smtClean="0">
                <a:effectLst>
                  <a:outerShdw blurRad="38100" dist="38100" dir="2700000" algn="tl">
                    <a:srgbClr val="000000">
                      <a:alpha val="43137"/>
                    </a:srgbClr>
                  </a:outerShdw>
                </a:effectLst>
              </a:rPr>
              <a:t>e</a:t>
            </a:r>
            <a:endParaRPr lang="tr-TR" sz="2600" b="1">
              <a:effectLst>
                <a:outerShdw blurRad="38100" dist="38100" dir="2700000" algn="tl">
                  <a:srgbClr val="000000">
                    <a:alpha val="43137"/>
                  </a:srgbClr>
                </a:outerShdw>
              </a:effectLst>
            </a:endParaRPr>
          </a:p>
        </p:txBody>
      </p:sp>
      <p:sp>
        <p:nvSpPr>
          <p:cNvPr id="13" name="12 Yukarı Bükülü Ok"/>
          <p:cNvSpPr/>
          <p:nvPr/>
        </p:nvSpPr>
        <p:spPr>
          <a:xfrm>
            <a:off x="1115616" y="3789040"/>
            <a:ext cx="4968552" cy="1296144"/>
          </a:xfrm>
          <a:prstGeom prst="curved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solidFill>
                <a:schemeClr val="tx1"/>
              </a:solidFill>
            </a:endParaRPr>
          </a:p>
        </p:txBody>
      </p:sp>
      <p:sp>
        <p:nvSpPr>
          <p:cNvPr id="14" name="13 Yukarı Bükülü Ok"/>
          <p:cNvSpPr/>
          <p:nvPr/>
        </p:nvSpPr>
        <p:spPr>
          <a:xfrm flipV="1">
            <a:off x="2987824" y="1052736"/>
            <a:ext cx="4968552" cy="1296144"/>
          </a:xfrm>
          <a:prstGeom prst="curved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solidFill>
                <a:schemeClr val="tx1"/>
              </a:solidFill>
            </a:endParaRPr>
          </a:p>
        </p:txBody>
      </p:sp>
      <p:sp>
        <p:nvSpPr>
          <p:cNvPr id="15" name="14 Metin kutusu"/>
          <p:cNvSpPr txBox="1"/>
          <p:nvPr/>
        </p:nvSpPr>
        <p:spPr>
          <a:xfrm>
            <a:off x="4716016" y="620688"/>
            <a:ext cx="1655453" cy="461665"/>
          </a:xfrm>
          <a:prstGeom prst="rect">
            <a:avLst/>
          </a:prstGeom>
          <a:noFill/>
        </p:spPr>
        <p:txBody>
          <a:bodyPr wrap="none" rtlCol="0">
            <a:spAutoFit/>
          </a:bodyPr>
          <a:lstStyle/>
          <a:p>
            <a:r>
              <a:rPr lang="tr-TR" sz="2400" b="1" smtClean="0">
                <a:effectLst>
                  <a:outerShdw blurRad="38100" dist="38100" dir="2700000" algn="tl">
                    <a:srgbClr val="000000">
                      <a:alpha val="43137"/>
                    </a:srgbClr>
                  </a:outerShdw>
                </a:effectLst>
              </a:rPr>
              <a:t>Redüksiyon</a:t>
            </a:r>
            <a:endParaRPr lang="tr-TR" sz="2400" b="1">
              <a:effectLst>
                <a:outerShdw blurRad="38100" dist="38100" dir="2700000" algn="tl">
                  <a:srgbClr val="000000">
                    <a:alpha val="43137"/>
                  </a:srgbClr>
                </a:outerShdw>
              </a:effectLst>
            </a:endParaRPr>
          </a:p>
        </p:txBody>
      </p:sp>
      <p:sp>
        <p:nvSpPr>
          <p:cNvPr id="16" name="15 Metin kutusu"/>
          <p:cNvSpPr txBox="1"/>
          <p:nvPr/>
        </p:nvSpPr>
        <p:spPr>
          <a:xfrm>
            <a:off x="2771800" y="5157192"/>
            <a:ext cx="1645643" cy="461665"/>
          </a:xfrm>
          <a:prstGeom prst="rect">
            <a:avLst/>
          </a:prstGeom>
          <a:noFill/>
        </p:spPr>
        <p:txBody>
          <a:bodyPr wrap="none" rtlCol="0">
            <a:spAutoFit/>
          </a:bodyPr>
          <a:lstStyle/>
          <a:p>
            <a:r>
              <a:rPr lang="tr-TR" sz="2400" b="1" smtClean="0">
                <a:effectLst>
                  <a:outerShdw blurRad="38100" dist="38100" dir="2700000" algn="tl">
                    <a:srgbClr val="000000">
                      <a:alpha val="43137"/>
                    </a:srgbClr>
                  </a:outerShdw>
                </a:effectLst>
              </a:rPr>
              <a:t>Oksidasyon</a:t>
            </a:r>
            <a:endParaRPr lang="tr-TR" sz="2400" b="1">
              <a:effectLst>
                <a:outerShdw blurRad="38100" dist="38100" dir="2700000" algn="tl">
                  <a:srgbClr val="000000">
                    <a:alpha val="43137"/>
                  </a:srgbClr>
                </a:outerShdw>
              </a:effectLst>
            </a:endParaRPr>
          </a:p>
        </p:txBody>
      </p:sp>
      <p:sp>
        <p:nvSpPr>
          <p:cNvPr id="17" name="16 Metin kutusu"/>
          <p:cNvSpPr txBox="1"/>
          <p:nvPr/>
        </p:nvSpPr>
        <p:spPr>
          <a:xfrm>
            <a:off x="6588224" y="4653136"/>
            <a:ext cx="1057341" cy="830997"/>
          </a:xfrm>
          <a:prstGeom prst="rect">
            <a:avLst/>
          </a:prstGeom>
          <a:noFill/>
        </p:spPr>
        <p:txBody>
          <a:bodyPr wrap="none" rtlCol="0">
            <a:spAutoFit/>
          </a:bodyPr>
          <a:lstStyle/>
          <a:p>
            <a:r>
              <a:rPr lang="tr-TR" sz="2400" b="1" smtClean="0">
                <a:effectLst>
                  <a:outerShdw blurRad="38100" dist="38100" dir="2700000" algn="tl">
                    <a:srgbClr val="000000">
                      <a:alpha val="43137"/>
                    </a:srgbClr>
                  </a:outerShdw>
                </a:effectLst>
              </a:rPr>
              <a:t>Okside</a:t>
            </a:r>
          </a:p>
          <a:p>
            <a:r>
              <a:rPr lang="tr-TR" sz="2400" b="1" smtClean="0">
                <a:effectLst>
                  <a:outerShdw blurRad="38100" dist="38100" dir="2700000" algn="tl">
                    <a:srgbClr val="000000">
                      <a:alpha val="43137"/>
                    </a:srgbClr>
                  </a:outerShdw>
                </a:effectLst>
              </a:rPr>
              <a:t>     A</a:t>
            </a:r>
            <a:endParaRPr lang="tr-TR" sz="2400" b="1">
              <a:effectLst>
                <a:outerShdw blurRad="38100" dist="38100" dir="2700000" algn="tl">
                  <a:srgbClr val="000000">
                    <a:alpha val="43137"/>
                  </a:srgbClr>
                </a:outerShdw>
              </a:effectLst>
            </a:endParaRPr>
          </a:p>
        </p:txBody>
      </p:sp>
      <p:cxnSp>
        <p:nvCxnSpPr>
          <p:cNvPr id="19" name="18 Düz Bağlayıcı"/>
          <p:cNvCxnSpPr>
            <a:stCxn id="6" idx="5"/>
            <a:endCxn id="17" idx="0"/>
          </p:cNvCxnSpPr>
          <p:nvPr/>
        </p:nvCxnSpPr>
        <p:spPr>
          <a:xfrm>
            <a:off x="6203475" y="3537762"/>
            <a:ext cx="913420" cy="1115374"/>
          </a:xfrm>
          <a:prstGeom prst="line">
            <a:avLst/>
          </a:prstGeom>
        </p:spPr>
        <p:style>
          <a:lnRef idx="3">
            <a:schemeClr val="dk1"/>
          </a:lnRef>
          <a:fillRef idx="0">
            <a:schemeClr val="dk1"/>
          </a:fillRef>
          <a:effectRef idx="2">
            <a:schemeClr val="dk1"/>
          </a:effectRef>
          <a:fontRef idx="minor">
            <a:schemeClr val="tx1"/>
          </a:fontRef>
        </p:style>
      </p:cxnSp>
      <p:sp>
        <p:nvSpPr>
          <p:cNvPr id="20" name="19 Metin kutusu"/>
          <p:cNvSpPr txBox="1"/>
          <p:nvPr/>
        </p:nvSpPr>
        <p:spPr>
          <a:xfrm>
            <a:off x="7899877" y="4653136"/>
            <a:ext cx="1244123" cy="830997"/>
          </a:xfrm>
          <a:prstGeom prst="rect">
            <a:avLst/>
          </a:prstGeom>
          <a:noFill/>
        </p:spPr>
        <p:txBody>
          <a:bodyPr wrap="none" rtlCol="0">
            <a:spAutoFit/>
          </a:bodyPr>
          <a:lstStyle/>
          <a:p>
            <a:r>
              <a:rPr lang="tr-TR" sz="2400" b="1" smtClean="0">
                <a:effectLst>
                  <a:outerShdw blurRad="38100" dist="38100" dir="2700000" algn="tl">
                    <a:srgbClr val="000000">
                      <a:alpha val="43137"/>
                    </a:srgbClr>
                  </a:outerShdw>
                </a:effectLst>
              </a:rPr>
              <a:t>Redükte</a:t>
            </a:r>
          </a:p>
          <a:p>
            <a:r>
              <a:rPr lang="tr-TR" sz="2400" b="1" smtClean="0">
                <a:effectLst>
                  <a:outerShdw blurRad="38100" dist="38100" dir="2700000" algn="tl">
                    <a:srgbClr val="000000">
                      <a:alpha val="43137"/>
                    </a:srgbClr>
                  </a:outerShdw>
                </a:effectLst>
              </a:rPr>
              <a:t>       B</a:t>
            </a:r>
            <a:endParaRPr lang="tr-TR" sz="2400" b="1">
              <a:effectLst>
                <a:outerShdw blurRad="38100" dist="38100" dir="2700000" algn="tl">
                  <a:srgbClr val="000000">
                    <a:alpha val="43137"/>
                  </a:srgbClr>
                </a:outerShdw>
              </a:effectLst>
            </a:endParaRPr>
          </a:p>
        </p:txBody>
      </p:sp>
      <p:cxnSp>
        <p:nvCxnSpPr>
          <p:cNvPr id="21" name="20 Düz Bağlayıcı"/>
          <p:cNvCxnSpPr>
            <a:stCxn id="7" idx="5"/>
            <a:endCxn id="20" idx="0"/>
          </p:cNvCxnSpPr>
          <p:nvPr/>
        </p:nvCxnSpPr>
        <p:spPr>
          <a:xfrm>
            <a:off x="8075683" y="3537762"/>
            <a:ext cx="446256" cy="1115374"/>
          </a:xfrm>
          <a:prstGeom prst="line">
            <a:avLst/>
          </a:prstGeom>
        </p:spPr>
        <p:style>
          <a:lnRef idx="3">
            <a:schemeClr val="dk1"/>
          </a:lnRef>
          <a:fillRef idx="0">
            <a:schemeClr val="dk1"/>
          </a:fillRef>
          <a:effectRef idx="2">
            <a:schemeClr val="dk1"/>
          </a:effectRef>
          <a:fontRef idx="minor">
            <a:schemeClr val="tx1"/>
          </a:fontRef>
        </p:style>
      </p:cxnSp>
      <p:sp>
        <p:nvSpPr>
          <p:cNvPr id="24" name="23 Metin kutusu"/>
          <p:cNvSpPr txBox="1"/>
          <p:nvPr/>
        </p:nvSpPr>
        <p:spPr>
          <a:xfrm>
            <a:off x="2483768" y="3789040"/>
            <a:ext cx="1219245" cy="46166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tr-TR" sz="2400" b="1" smtClean="0">
                <a:solidFill>
                  <a:schemeClr val="bg1"/>
                </a:solidFill>
                <a:effectLst>
                  <a:outerShdw blurRad="38100" dist="38100" dir="2700000" algn="tl">
                    <a:srgbClr val="000000">
                      <a:alpha val="43137"/>
                    </a:srgbClr>
                  </a:outerShdw>
                </a:effectLst>
              </a:rPr>
              <a:t>Oksidan</a:t>
            </a:r>
            <a:endParaRPr lang="tr-TR" sz="2400" b="1">
              <a:solidFill>
                <a:schemeClr val="bg1"/>
              </a:solidFill>
              <a:effectLst>
                <a:outerShdw blurRad="38100" dist="38100" dir="2700000" algn="tl">
                  <a:srgbClr val="000000">
                    <a:alpha val="43137"/>
                  </a:srgbClr>
                </a:outerShdw>
              </a:effectLst>
            </a:endParaRPr>
          </a:p>
        </p:txBody>
      </p:sp>
      <p:sp>
        <p:nvSpPr>
          <p:cNvPr id="25" name="24 Metin kutusu"/>
          <p:cNvSpPr txBox="1"/>
          <p:nvPr/>
        </p:nvSpPr>
        <p:spPr>
          <a:xfrm>
            <a:off x="1907704" y="2708920"/>
            <a:ext cx="471604" cy="784830"/>
          </a:xfrm>
          <a:prstGeom prst="rect">
            <a:avLst/>
          </a:prstGeom>
          <a:noFill/>
        </p:spPr>
        <p:txBody>
          <a:bodyPr wrap="none" rtlCol="0">
            <a:spAutoFit/>
          </a:bodyPr>
          <a:lstStyle/>
          <a:p>
            <a:r>
              <a:rPr lang="tr-TR" sz="4500" b="1" smtClean="0">
                <a:effectLst>
                  <a:outerShdw blurRad="38100" dist="38100" dir="2700000" algn="tl">
                    <a:srgbClr val="000000">
                      <a:alpha val="43137"/>
                    </a:srgbClr>
                  </a:outerShdw>
                </a:effectLst>
              </a:rPr>
              <a:t>+</a:t>
            </a:r>
            <a:endParaRPr lang="tr-TR" sz="4500" b="1">
              <a:effectLst>
                <a:outerShdw blurRad="38100" dist="38100" dir="2700000" algn="tl">
                  <a:srgbClr val="000000">
                    <a:alpha val="43137"/>
                  </a:srgbClr>
                </a:outerShdw>
              </a:effectLst>
            </a:endParaRPr>
          </a:p>
        </p:txBody>
      </p:sp>
      <p:sp>
        <p:nvSpPr>
          <p:cNvPr id="26" name="25 Metin kutusu"/>
          <p:cNvSpPr txBox="1"/>
          <p:nvPr/>
        </p:nvSpPr>
        <p:spPr>
          <a:xfrm>
            <a:off x="6516216" y="2708920"/>
            <a:ext cx="471604" cy="784830"/>
          </a:xfrm>
          <a:prstGeom prst="rect">
            <a:avLst/>
          </a:prstGeom>
          <a:noFill/>
        </p:spPr>
        <p:txBody>
          <a:bodyPr wrap="none" rtlCol="0">
            <a:spAutoFit/>
          </a:bodyPr>
          <a:lstStyle/>
          <a:p>
            <a:r>
              <a:rPr lang="tr-TR" sz="4500" b="1" smtClean="0">
                <a:effectLst>
                  <a:outerShdw blurRad="38100" dist="38100" dir="2700000" algn="tl">
                    <a:srgbClr val="000000">
                      <a:alpha val="43137"/>
                    </a:srgbClr>
                  </a:outerShdw>
                </a:effectLst>
              </a:rPr>
              <a:t>+</a:t>
            </a:r>
            <a:endParaRPr lang="tr-TR" sz="4500" b="1">
              <a:effectLst>
                <a:outerShdw blurRad="38100" dist="38100" dir="2700000" algn="tl">
                  <a:srgbClr val="000000">
                    <a:alpha val="43137"/>
                  </a:srgbClr>
                </a:outerShdw>
              </a:effectLst>
            </a:endParaRPr>
          </a:p>
        </p:txBody>
      </p:sp>
      <p:sp>
        <p:nvSpPr>
          <p:cNvPr id="27" name="26 Sağ Ok"/>
          <p:cNvSpPr/>
          <p:nvPr/>
        </p:nvSpPr>
        <p:spPr>
          <a:xfrm>
            <a:off x="3851920" y="2852936"/>
            <a:ext cx="1224136" cy="50405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229600" cy="634082"/>
          </a:xfrm>
        </p:spPr>
        <p:txBody>
          <a:bodyPr>
            <a:normAutofit fontScale="90000"/>
          </a:bodyPr>
          <a:lstStyle/>
          <a:p>
            <a:r>
              <a:rPr lang="tr-TR" smtClean="0"/>
              <a:t>Süperoksit Dismutaz (SOD)</a:t>
            </a:r>
            <a:endParaRPr lang="tr-TR"/>
          </a:p>
        </p:txBody>
      </p:sp>
      <p:sp>
        <p:nvSpPr>
          <p:cNvPr id="3" name="2 İçerik Yer Tutucusu"/>
          <p:cNvSpPr>
            <a:spLocks noGrp="1"/>
          </p:cNvSpPr>
          <p:nvPr>
            <p:ph idx="1"/>
          </p:nvPr>
        </p:nvSpPr>
        <p:spPr>
          <a:xfrm>
            <a:off x="457200" y="908720"/>
            <a:ext cx="8229600" cy="3888432"/>
          </a:xfrm>
        </p:spPr>
        <p:txBody>
          <a:bodyPr>
            <a:normAutofit fontScale="77500" lnSpcReduction="20000"/>
          </a:bodyPr>
          <a:lstStyle/>
          <a:p>
            <a:r>
              <a:rPr lang="tr-TR" smtClean="0"/>
              <a:t>SOD’nin katalizlediği reaksiyonda süperoksit anyonlarından biri yükseltgenip moleküler oksijene dönüşürken, diğeri indirgenip hidrojen peroksiti oluşturur.</a:t>
            </a:r>
          </a:p>
          <a:p>
            <a:r>
              <a:rPr lang="tr-TR" smtClean="0"/>
              <a:t>Memelilerde farklı genler tarafından eksprese edilen, hücresel lokalizasyonları ve metal kofaktörleri farklılık gösteren 3 adet SOD izoformu vardır: SOD1 sitozoliktir, SOD2 mitokondriyaldir ve SOD3 ekstrasellülerdir. SOD1 (sitozolik) ve SOD3 (ekstrasellüler) kofaktör olarak bakır ve çinkoyu kullanırken; mitokondriyal olan SOD2 manganezi (mangan) kullanır.</a:t>
            </a:r>
            <a:endParaRPr lang="tr-TR"/>
          </a:p>
        </p:txBody>
      </p:sp>
      <p:pic>
        <p:nvPicPr>
          <p:cNvPr id="4" name="3 Resim"/>
          <p:cNvPicPr/>
          <p:nvPr/>
        </p:nvPicPr>
        <p:blipFill>
          <a:blip r:embed="rId2" cstate="print"/>
          <a:srcRect/>
          <a:stretch>
            <a:fillRect/>
          </a:stretch>
        </p:blipFill>
        <p:spPr bwMode="auto">
          <a:xfrm>
            <a:off x="0" y="4769768"/>
            <a:ext cx="9144000" cy="208823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9552" y="0"/>
            <a:ext cx="7992295" cy="685800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Katalaz (CAT)</a:t>
            </a:r>
            <a:endParaRPr lang="tr-TR"/>
          </a:p>
        </p:txBody>
      </p:sp>
      <p:sp>
        <p:nvSpPr>
          <p:cNvPr id="3" name="2 İçerik Yer Tutucusu"/>
          <p:cNvSpPr>
            <a:spLocks noGrp="1"/>
          </p:cNvSpPr>
          <p:nvPr>
            <p:ph idx="1"/>
          </p:nvPr>
        </p:nvSpPr>
        <p:spPr>
          <a:xfrm>
            <a:off x="457200" y="1600201"/>
            <a:ext cx="8229600" cy="3340968"/>
          </a:xfrm>
        </p:spPr>
        <p:txBody>
          <a:bodyPr>
            <a:normAutofit lnSpcReduction="10000"/>
          </a:bodyPr>
          <a:lstStyle/>
          <a:p>
            <a:r>
              <a:rPr lang="tr-TR" smtClean="0"/>
              <a:t>Katalaz, iki adet hidrojen peroksidi, iki adet su molekülüne ve bir adet moleküler oksijene dönüştürür. Böylece hidrojen peroksidin hidroksil radikaline dönüşmesine engel olmaya çalışır. Katalaz tetramerik bir proteindir; 4 adet hem grubu içerir. </a:t>
            </a:r>
            <a:endParaRPr lang="tr-TR"/>
          </a:p>
        </p:txBody>
      </p:sp>
      <p:pic>
        <p:nvPicPr>
          <p:cNvPr id="4" name="3 Resim"/>
          <p:cNvPicPr/>
          <p:nvPr/>
        </p:nvPicPr>
        <p:blipFill>
          <a:blip r:embed="rId2" cstate="print"/>
          <a:srcRect/>
          <a:stretch>
            <a:fillRect/>
          </a:stretch>
        </p:blipFill>
        <p:spPr bwMode="auto">
          <a:xfrm>
            <a:off x="1979712" y="5301208"/>
            <a:ext cx="5544616" cy="115212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mtClean="0"/>
              <a:t>Glutatyon Peroksidaz (GPx)</a:t>
            </a:r>
            <a:endParaRPr lang="tr-TR"/>
          </a:p>
        </p:txBody>
      </p:sp>
      <p:sp>
        <p:nvSpPr>
          <p:cNvPr id="3" name="2 İçerik Yer Tutucusu"/>
          <p:cNvSpPr>
            <a:spLocks noGrp="1"/>
          </p:cNvSpPr>
          <p:nvPr>
            <p:ph idx="1"/>
          </p:nvPr>
        </p:nvSpPr>
        <p:spPr>
          <a:xfrm>
            <a:off x="457200" y="1600200"/>
            <a:ext cx="8229600" cy="4493095"/>
          </a:xfrm>
        </p:spPr>
        <p:txBody>
          <a:bodyPr>
            <a:normAutofit/>
          </a:bodyPr>
          <a:lstStyle/>
          <a:p>
            <a:r>
              <a:rPr lang="tr-TR" smtClean="0"/>
              <a:t>GPx enzimleri, hidrojen peroksidi (H</a:t>
            </a:r>
            <a:r>
              <a:rPr lang="tr-TR" baseline="-25000" smtClean="0"/>
              <a:t>2</a:t>
            </a:r>
            <a:r>
              <a:rPr lang="tr-TR" smtClean="0"/>
              <a:t>O</a:t>
            </a:r>
            <a:r>
              <a:rPr lang="tr-TR" baseline="-25000" smtClean="0"/>
              <a:t>2</a:t>
            </a:r>
            <a:r>
              <a:rPr lang="tr-TR" smtClean="0"/>
              <a:t>), hidroperoksitleri (ROOH) ve lipit hidroperoksitleri (LOOH) indirgeyerek su (H</a:t>
            </a:r>
            <a:r>
              <a:rPr lang="tr-TR" baseline="-25000" smtClean="0"/>
              <a:t>2</a:t>
            </a:r>
            <a:r>
              <a:rPr lang="tr-TR" smtClean="0"/>
              <a:t>O) ve alkoller (ROH, LOH) oluşturma özelliğine sahiptir. </a:t>
            </a:r>
            <a:endParaRPr lang="tr-TR" smtClean="0"/>
          </a:p>
          <a:p>
            <a:endParaRPr lang="tr-TR" smtClean="0"/>
          </a:p>
          <a:p>
            <a:r>
              <a:rPr lang="tr-TR" smtClean="0"/>
              <a:t>Reaksiyonlar </a:t>
            </a:r>
            <a:r>
              <a:rPr lang="tr-TR" smtClean="0"/>
              <a:t>sırasında indirgenmiş glutatyon (GSH) kullanılır</a:t>
            </a:r>
            <a:r>
              <a:rPr lang="tr-TR" smtClean="0"/>
              <a:t>.</a:t>
            </a:r>
            <a:endParaRPr lang="tr-TR"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descr="glutathione peroxidase ile ilgili gÃ¶rsel sonucu"/>
          <p:cNvPicPr>
            <a:picLocks noChangeAspect="1" noChangeArrowheads="1"/>
          </p:cNvPicPr>
          <p:nvPr/>
        </p:nvPicPr>
        <p:blipFill>
          <a:blip r:embed="rId2" cstate="print"/>
          <a:srcRect/>
          <a:stretch>
            <a:fillRect/>
          </a:stretch>
        </p:blipFill>
        <p:spPr bwMode="auto">
          <a:xfrm>
            <a:off x="-1" y="1844823"/>
            <a:ext cx="9144001" cy="322179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404664"/>
            <a:ext cx="8229600" cy="6048672"/>
          </a:xfrm>
        </p:spPr>
        <p:txBody>
          <a:bodyPr>
            <a:normAutofit fontScale="70000" lnSpcReduction="20000"/>
          </a:bodyPr>
          <a:lstStyle/>
          <a:p>
            <a:r>
              <a:rPr lang="tr-TR" smtClean="0"/>
              <a:t>GPx ailesi 8 izoenzimden oluşur (GPx1-GPx8): GPx1 (yaygın, sitozolik), GPx2 (gastrointestinal), GPx3 (plazma), GPx5 (epididimal androjen-ilişkili protein), GPx6 (olfaktör epitel). GPx3 ailenin tek ekstrasellüler üyesidir ve sistemik oksidatif stresi azaltır. GPx4 lipit hidroperoksitleri indirgeyebilir. Ayrıca GPx4 sadece GSH kullanmaz, GSH’ın yetersiz olduğu durumlarda protein tiolleri de kullanır. </a:t>
            </a:r>
          </a:p>
          <a:p>
            <a:endParaRPr lang="tr-TR" smtClean="0"/>
          </a:p>
          <a:p>
            <a:r>
              <a:rPr lang="tr-TR" smtClean="0"/>
              <a:t>Bu ailenin beş üyesi (GPx1-4 ve GPx6) selenosistein içeren proteinlerdir, diğerleri </a:t>
            </a:r>
            <a:r>
              <a:rPr lang="tr-TR" smtClean="0"/>
              <a:t>selenosistein </a:t>
            </a:r>
            <a:r>
              <a:rPr lang="tr-TR" smtClean="0"/>
              <a:t>yerine sistein içerir. Selenosistein sisteinden farklı olarak kükürt atomunun yerinde selenyum (Se) atomu taşır. GPx enzimlerinde, hidrojen peroksit gibi hidroperoksitler selenosistein amino asidinin selenol (-SeH) grubunu selenenik aside (-SeOH) okside eder. Selenenik asit daha sonra redükte glutatyon (GSH) ile reaksiyona girerek selenenil sülfür (GPx-Se-SG) oluşturur. Selenenil sülfür, ikinci bir glutatyon molekülüyle daha reaksiyona girer ve böylece GPx-SeH yenilenirken okside glutatyon (GSSG) ortaya çıkar</a:t>
            </a:r>
            <a:r>
              <a:rPr lang="tr-TR" smtClean="0"/>
              <a:t>. </a:t>
            </a:r>
            <a:r>
              <a:rPr lang="tr-TR" smtClean="0"/>
              <a:t>Bazen </a:t>
            </a:r>
            <a:r>
              <a:rPr lang="tr-TR" smtClean="0"/>
              <a:t>yüksek oksidatif stres ve düşük GSH seviyeleri olduğunda selenenik asit seleninik aside (SeO</a:t>
            </a:r>
            <a:r>
              <a:rPr lang="tr-TR" baseline="-25000" smtClean="0"/>
              <a:t>2</a:t>
            </a:r>
            <a:r>
              <a:rPr lang="tr-TR" smtClean="0"/>
              <a:t>H) okside olabilir.</a:t>
            </a:r>
          </a:p>
          <a:p>
            <a:endParaRPr lang="tr-TR" smtClean="0"/>
          </a:p>
          <a:p>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0" y="766763"/>
            <a:ext cx="9163050" cy="53244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Glutatyon Redüktaz (GR)</a:t>
            </a:r>
            <a:endParaRPr lang="tr-TR"/>
          </a:p>
        </p:txBody>
      </p:sp>
      <p:sp>
        <p:nvSpPr>
          <p:cNvPr id="3" name="2 İçerik Yer Tutucusu"/>
          <p:cNvSpPr>
            <a:spLocks noGrp="1"/>
          </p:cNvSpPr>
          <p:nvPr>
            <p:ph idx="1"/>
          </p:nvPr>
        </p:nvSpPr>
        <p:spPr>
          <a:xfrm>
            <a:off x="457200" y="1340768"/>
            <a:ext cx="8229600" cy="5256584"/>
          </a:xfrm>
        </p:spPr>
        <p:txBody>
          <a:bodyPr>
            <a:normAutofit fontScale="77500" lnSpcReduction="20000"/>
          </a:bodyPr>
          <a:lstStyle/>
          <a:p>
            <a:r>
              <a:rPr lang="tr-TR" smtClean="0"/>
              <a:t>Glutatyon redüktaz, redükte glutatyon temin ederek GPx enziminin aktivitesine yardımcı olur. </a:t>
            </a:r>
            <a:r>
              <a:rPr lang="tr-TR" smtClean="0"/>
              <a:t>Glutatyon </a:t>
            </a:r>
            <a:r>
              <a:rPr lang="tr-TR" smtClean="0"/>
              <a:t>redüktaz, bir GSSG molekülünü iki GSH molekülüne çevirmek için NADPH kullanır. Glutatyon redüktazın yapısında mevcut olan FAD ve sistein rezidüleri enzimatik aktivite için kritiktir. Bu dönüşüm için gerekli NADPH (nicotinamide adenine dinucleotide phosphate) molekülleri izositrat dehidrogenaz (IDH)1/2 ve glukoz-6-fosfat dehidrogenaz (G6PDH) enzimlerinin aktivitesi ile sağlanır. İnsanlarda izositrat dehidrogenazın üç izoformu vardır: IDH3 mitokondride sitrik asit siklusunda görev alır ve NAD+’yı NADH’a dönüştürür. IDH1 ve IDH2 ise aynı reaksiyonu sitrik asit siklusuyla ilişkisiz olarak katalize eder ve NADP+’yı NADPH’a dönüştürür.</a:t>
            </a:r>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3068960"/>
            <a:ext cx="8229600" cy="3057203"/>
          </a:xfrm>
        </p:spPr>
        <p:txBody>
          <a:bodyPr/>
          <a:lstStyle/>
          <a:p>
            <a:pPr algn="ctr">
              <a:buNone/>
            </a:pPr>
            <a:r>
              <a:rPr lang="tr-TR" smtClean="0"/>
              <a:t>IC</a:t>
            </a:r>
            <a:r>
              <a:rPr lang="tr-TR" smtClean="0"/>
              <a:t>: </a:t>
            </a:r>
            <a:r>
              <a:rPr lang="tr-TR" smtClean="0"/>
              <a:t>izositrat </a:t>
            </a:r>
          </a:p>
          <a:p>
            <a:pPr algn="ctr">
              <a:buNone/>
            </a:pPr>
            <a:r>
              <a:rPr lang="tr-TR" smtClean="0"/>
              <a:t>α-KG</a:t>
            </a:r>
            <a:r>
              <a:rPr lang="tr-TR" smtClean="0"/>
              <a:t>: </a:t>
            </a:r>
            <a:r>
              <a:rPr lang="tr-TR" smtClean="0"/>
              <a:t>α-ketoglutarat </a:t>
            </a:r>
          </a:p>
          <a:p>
            <a:pPr algn="ctr">
              <a:buNone/>
            </a:pPr>
            <a:r>
              <a:rPr lang="tr-TR" smtClean="0"/>
              <a:t>G6P</a:t>
            </a:r>
            <a:r>
              <a:rPr lang="tr-TR" smtClean="0"/>
              <a:t>: </a:t>
            </a:r>
            <a:r>
              <a:rPr lang="tr-TR" smtClean="0"/>
              <a:t>glukoz-6-fosfat </a:t>
            </a:r>
          </a:p>
          <a:p>
            <a:pPr algn="ctr">
              <a:buNone/>
            </a:pPr>
            <a:r>
              <a:rPr lang="tr-TR" smtClean="0"/>
              <a:t>6PG</a:t>
            </a:r>
            <a:r>
              <a:rPr lang="tr-TR" smtClean="0"/>
              <a:t>: </a:t>
            </a:r>
            <a:r>
              <a:rPr lang="tr-TR" smtClean="0"/>
              <a:t>6-fosfoglukonat</a:t>
            </a:r>
            <a:endParaRPr lang="tr-TR"/>
          </a:p>
        </p:txBody>
      </p:sp>
      <p:pic>
        <p:nvPicPr>
          <p:cNvPr id="5" name="4 Resim"/>
          <p:cNvPicPr/>
          <p:nvPr/>
        </p:nvPicPr>
        <p:blipFill>
          <a:blip r:embed="rId2" cstate="print"/>
          <a:srcRect/>
          <a:stretch>
            <a:fillRect/>
          </a:stretch>
        </p:blipFill>
        <p:spPr bwMode="auto">
          <a:xfrm>
            <a:off x="0" y="0"/>
            <a:ext cx="9144000" cy="278092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smtClean="0"/>
              <a:t>Hidroksil radikali (HO</a:t>
            </a:r>
            <a:r>
              <a:rPr lang="tr-TR" baseline="30000" smtClean="0"/>
              <a:t>.</a:t>
            </a:r>
            <a:r>
              <a:rPr lang="tr-TR" smtClean="0"/>
              <a:t>) ile antioksidan enzimler tarafından doğrudan mücadele edilemez. Enzimler (SOD, katalaz, GPx) bu çok zararlı molekülün iki prekürsörü ile, yani süperoksit anyon radikali (O</a:t>
            </a:r>
            <a:r>
              <a:rPr lang="tr-TR" baseline="-25000" smtClean="0"/>
              <a:t>2</a:t>
            </a:r>
            <a:r>
              <a:rPr lang="tr-TR" baseline="30000" smtClean="0"/>
              <a:t>. -</a:t>
            </a:r>
            <a:r>
              <a:rPr lang="tr-TR" smtClean="0"/>
              <a:t>) ve hidrojen peroksit (H</a:t>
            </a:r>
            <a:r>
              <a:rPr lang="tr-TR" baseline="-25000" smtClean="0"/>
              <a:t>2</a:t>
            </a:r>
            <a:r>
              <a:rPr lang="tr-TR" smtClean="0"/>
              <a:t>O</a:t>
            </a:r>
            <a:r>
              <a:rPr lang="tr-TR" baseline="-25000" smtClean="0"/>
              <a:t>2</a:t>
            </a:r>
            <a:r>
              <a:rPr lang="tr-TR" smtClean="0"/>
              <a:t>) ile mücadele eder.</a:t>
            </a:r>
          </a:p>
          <a:p>
            <a:endParaRPr lang="tr-TR" smtClean="0"/>
          </a:p>
          <a:p>
            <a:r>
              <a:rPr lang="tr-TR" smtClean="0"/>
              <a:t>Enzim olmayan </a:t>
            </a:r>
            <a:r>
              <a:rPr lang="tr-TR" smtClean="0"/>
              <a:t>antioksidan </a:t>
            </a:r>
            <a:r>
              <a:rPr lang="tr-TR" smtClean="0"/>
              <a:t>moleküller ise, </a:t>
            </a:r>
            <a:r>
              <a:rPr lang="tr-TR" smtClean="0"/>
              <a:t>hidroksil radikali (HO</a:t>
            </a:r>
            <a:r>
              <a:rPr lang="tr-TR" baseline="30000" smtClean="0"/>
              <a:t>.</a:t>
            </a:r>
            <a:r>
              <a:rPr lang="tr-TR" smtClean="0"/>
              <a:t>) ile doğrudan mücadele </a:t>
            </a:r>
            <a:r>
              <a:rPr lang="tr-TR" smtClean="0"/>
              <a:t>edebilir</a:t>
            </a:r>
            <a:r>
              <a:rPr lang="tr-TR" smtClean="0"/>
              <a:t>.</a:t>
            </a:r>
            <a:endParaRPr lang="tr-TR"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6264696"/>
          </a:xfrm>
        </p:spPr>
        <p:txBody>
          <a:bodyPr>
            <a:normAutofit fontScale="85000" lnSpcReduction="20000"/>
          </a:bodyPr>
          <a:lstStyle/>
          <a:p>
            <a:r>
              <a:rPr lang="tr-TR" dirty="0" smtClean="0"/>
              <a:t>Vücudumuzdaki </a:t>
            </a:r>
            <a:r>
              <a:rPr lang="tr-TR" dirty="0" err="1" smtClean="0"/>
              <a:t>oksidanlar</a:t>
            </a:r>
            <a:r>
              <a:rPr lang="tr-TR" dirty="0" smtClean="0"/>
              <a:t>, oksijen ve nitrojen türleri olarak ikiye ayrılabilir:</a:t>
            </a:r>
          </a:p>
          <a:p>
            <a:pPr lvl="1"/>
            <a:r>
              <a:rPr lang="tr-TR" b="1" smtClean="0"/>
              <a:t>ROS </a:t>
            </a:r>
            <a:r>
              <a:rPr lang="tr-TR" smtClean="0"/>
              <a:t>(reactive oxygen species; reaktif oksijen türleri): O</a:t>
            </a:r>
            <a:r>
              <a:rPr lang="tr-TR" baseline="-25000" smtClean="0"/>
              <a:t>2</a:t>
            </a:r>
            <a:r>
              <a:rPr lang="tr-TR" smtClean="0"/>
              <a:t> kaynaklı</a:t>
            </a:r>
          </a:p>
          <a:p>
            <a:pPr lvl="1"/>
            <a:r>
              <a:rPr lang="tr-TR" b="1" smtClean="0"/>
              <a:t>RNS </a:t>
            </a:r>
            <a:r>
              <a:rPr lang="tr-TR" smtClean="0"/>
              <a:t>(reactive nitrogen species; reaktif nitrojen türleri) NO kaynaklı</a:t>
            </a:r>
          </a:p>
          <a:p>
            <a:pPr lvl="1"/>
            <a:endParaRPr lang="tr-TR" dirty="0" smtClean="0"/>
          </a:p>
          <a:p>
            <a:r>
              <a:rPr lang="tr-TR" smtClean="0"/>
              <a:t>Hem ROS hem </a:t>
            </a:r>
            <a:r>
              <a:rPr lang="tr-TR" dirty="0" smtClean="0"/>
              <a:t>de </a:t>
            </a:r>
            <a:r>
              <a:rPr lang="tr-TR" smtClean="0"/>
              <a:t>RNS sınıfı </a:t>
            </a:r>
            <a:r>
              <a:rPr lang="tr-TR" dirty="0" err="1" smtClean="0"/>
              <a:t>oksidanlar</a:t>
            </a:r>
            <a:r>
              <a:rPr lang="tr-TR" dirty="0" smtClean="0"/>
              <a:t>; serbest radikal olan ve olmayan üyelere </a:t>
            </a:r>
            <a:r>
              <a:rPr lang="tr-TR" smtClean="0"/>
              <a:t>sahiptir.</a:t>
            </a:r>
          </a:p>
          <a:p>
            <a:pPr lvl="1"/>
            <a:r>
              <a:rPr lang="tr-TR" smtClean="0"/>
              <a:t>Eşleşmemiş elektrona sahip atom ya da moleküllere </a:t>
            </a:r>
            <a:r>
              <a:rPr lang="tr-TR" b="1" smtClean="0"/>
              <a:t>radikal (serbest radikal) </a:t>
            </a:r>
            <a:r>
              <a:rPr lang="tr-TR" smtClean="0"/>
              <a:t>denir. Radikallerin çoğu yüksek oranda reaktiftir; başka moleküllerden ya bir elektron alarak (</a:t>
            </a:r>
            <a:r>
              <a:rPr lang="tr-TR" b="1" smtClean="0"/>
              <a:t>oksidan</a:t>
            </a:r>
            <a:r>
              <a:rPr lang="tr-TR" smtClean="0"/>
              <a:t>) ya da bir elektron vererek (redüktan) non-radikal hale gelmeye çalışır.</a:t>
            </a:r>
          </a:p>
          <a:p>
            <a:pPr lvl="1"/>
            <a:r>
              <a:rPr lang="tr-TR" smtClean="0"/>
              <a:t>Tüm oksidanlar serbest radikal değildir; tüm serbest radikaller de oksidan değildir.</a:t>
            </a:r>
          </a:p>
          <a:p>
            <a:pPr lvl="1"/>
            <a:r>
              <a:rPr lang="tr-TR" smtClean="0"/>
              <a:t>Radikaller; atom, molekül ya da iyon sembolünün yanına nokta işareti konularak gösterilir.</a:t>
            </a:r>
          </a:p>
          <a:p>
            <a:pPr lvl="1"/>
            <a:endParaRPr lang="tr-TR"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1"/>
          <p:cNvPicPr>
            <a:picLocks noChangeAspect="1" noChangeArrowheads="1"/>
          </p:cNvPicPr>
          <p:nvPr/>
        </p:nvPicPr>
        <p:blipFill>
          <a:blip r:embed="rId2" cstate="print"/>
          <a:srcRect t="18329" r="7304" b="24578"/>
          <a:stretch>
            <a:fillRect/>
          </a:stretch>
        </p:blipFill>
        <p:spPr bwMode="auto">
          <a:xfrm>
            <a:off x="0" y="1340768"/>
            <a:ext cx="9144000" cy="316641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1" y="1700808"/>
            <a:ext cx="9144001" cy="322903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Melatonin</a:t>
            </a:r>
            <a:endParaRPr lang="tr-TR"/>
          </a:p>
        </p:txBody>
      </p:sp>
      <p:sp>
        <p:nvSpPr>
          <p:cNvPr id="3" name="2 İçerik Yer Tutucusu"/>
          <p:cNvSpPr>
            <a:spLocks noGrp="1"/>
          </p:cNvSpPr>
          <p:nvPr>
            <p:ph idx="1"/>
          </p:nvPr>
        </p:nvSpPr>
        <p:spPr>
          <a:xfrm>
            <a:off x="457200" y="1600200"/>
            <a:ext cx="8229600" cy="4781128"/>
          </a:xfrm>
        </p:spPr>
        <p:txBody>
          <a:bodyPr>
            <a:normAutofit fontScale="85000" lnSpcReduction="10000"/>
          </a:bodyPr>
          <a:lstStyle/>
          <a:p>
            <a:r>
              <a:rPr lang="tr-TR" smtClean="0"/>
              <a:t>Melatonin oldukça güçlü bir oksidan temizleyicisidir. ROS </a:t>
            </a:r>
            <a:r>
              <a:rPr lang="tr-TR" smtClean="0"/>
              <a:t>ve </a:t>
            </a:r>
            <a:r>
              <a:rPr lang="tr-TR" smtClean="0"/>
              <a:t>RNS </a:t>
            </a:r>
            <a:r>
              <a:rPr lang="tr-TR" smtClean="0"/>
              <a:t>ile </a:t>
            </a:r>
            <a:r>
              <a:rPr lang="tr-TR" smtClean="0"/>
              <a:t>reaksiyona girerek çeşitli metabolitlere dönüşür. </a:t>
            </a:r>
            <a:endParaRPr lang="tr-TR" smtClean="0"/>
          </a:p>
          <a:p>
            <a:endParaRPr lang="tr-TR" smtClean="0"/>
          </a:p>
          <a:p>
            <a:r>
              <a:rPr lang="tr-TR" smtClean="0"/>
              <a:t>Melatoninin antioksidan kapasitesi vitamin C, vitamin E ve glutatyon gibi moleküllerden üstündür. Tek bir melatonin molekülü 10 tane ROS molekülünü temizleyebilir. Bunun sebebi, melatoninin ROS ve RNS ile reaksiyonu sonucu oluşan ürünlerin de serbest radikal temizleyici özellik göstermesi ve böylece bir kaskat </a:t>
            </a:r>
            <a:r>
              <a:rPr lang="tr-TR" smtClean="0"/>
              <a:t>oluşturmasıdır.</a:t>
            </a:r>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3 Resim" descr="https://www.ncbi.nlm.nih.gov/corecgi/tileshop/tileshop.fcgi?p=PMC3&amp;id=238524&amp;s=84&amp;r=1&amp;c=1"/>
          <p:cNvPicPr/>
          <p:nvPr/>
        </p:nvPicPr>
        <p:blipFill>
          <a:blip r:embed="rId2" cstate="print"/>
          <a:srcRect/>
          <a:stretch>
            <a:fillRect/>
          </a:stretch>
        </p:blipFill>
        <p:spPr bwMode="auto">
          <a:xfrm>
            <a:off x="1043608" y="0"/>
            <a:ext cx="7200800" cy="6858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Ürik Asit</a:t>
            </a:r>
            <a:endParaRPr lang="tr-TR"/>
          </a:p>
        </p:txBody>
      </p:sp>
      <p:sp>
        <p:nvSpPr>
          <p:cNvPr id="3" name="2 İçerik Yer Tutucusu"/>
          <p:cNvSpPr>
            <a:spLocks noGrp="1"/>
          </p:cNvSpPr>
          <p:nvPr>
            <p:ph idx="1"/>
          </p:nvPr>
        </p:nvSpPr>
        <p:spPr/>
        <p:txBody>
          <a:bodyPr>
            <a:normAutofit fontScale="92500" lnSpcReduction="20000"/>
          </a:bodyPr>
          <a:lstStyle/>
          <a:p>
            <a:r>
              <a:rPr lang="tr-TR" smtClean="0"/>
              <a:t>Ürik asit pürin metabolizması sonucu üretilir. Kan serumundaki total antioksidan aktivitenin üçte ikisini oluşturur. Çoğu memeli, ürik asidi allantoine çevirebilir. İnsanlarda bu dönüşümü sağlayan ürat oksidaz aktivitesi yoktur. Bu özellik evrimsel bir avantaj sağlamıştır. Çünkü ürik asit elektron alıcısı olarak davranır ve böylece antioksidan özellik gösterir. Ayrıca demir ve bakır iyonlarıyla stabil kompleksler oluşturarak Haber-Weiss reaksiyonunu baskılar.</a:t>
            </a:r>
            <a:endParaRPr 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Glutatyon (GSH)</a:t>
            </a:r>
            <a:endParaRPr lang="tr-TR"/>
          </a:p>
        </p:txBody>
      </p:sp>
      <p:sp>
        <p:nvSpPr>
          <p:cNvPr id="3" name="2 İçerik Yer Tutucusu"/>
          <p:cNvSpPr>
            <a:spLocks noGrp="1"/>
          </p:cNvSpPr>
          <p:nvPr>
            <p:ph idx="1"/>
          </p:nvPr>
        </p:nvSpPr>
        <p:spPr/>
        <p:txBody>
          <a:bodyPr>
            <a:normAutofit fontScale="92500" lnSpcReduction="10000"/>
          </a:bodyPr>
          <a:lstStyle/>
          <a:p>
            <a:r>
              <a:rPr lang="tr-TR" smtClean="0"/>
              <a:t>Glutatyon; glisin, sistein ve glutamik asitten oluşan bir tripeptittir. Başlıca karaciğerde sentez edilir. Esas fonksiyonu oksidatif stresle mücadeledir. GSH, taşıdığı tiol grubu sayesinde, proteinlerdeki tiol gruplarını oksidatif hasara karşı korur. Enzimatik reaksiyonlara katılır. Ayrıca vitamin C ve vitamin E’yi rejenere eder. Hasar görmüş DNA, protein ve lipit moleküllerinin tamirini sağlar</a:t>
            </a:r>
            <a:endParaRPr 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Transferrin</a:t>
            </a:r>
            <a:endParaRPr lang="tr-TR"/>
          </a:p>
        </p:txBody>
      </p:sp>
      <p:sp>
        <p:nvSpPr>
          <p:cNvPr id="3" name="2 İçerik Yer Tutucusu"/>
          <p:cNvSpPr>
            <a:spLocks noGrp="1"/>
          </p:cNvSpPr>
          <p:nvPr>
            <p:ph idx="1"/>
          </p:nvPr>
        </p:nvSpPr>
        <p:spPr/>
        <p:txBody>
          <a:bodyPr>
            <a:normAutofit lnSpcReduction="10000"/>
          </a:bodyPr>
          <a:lstStyle/>
          <a:p>
            <a:r>
              <a:rPr lang="tr-TR" smtClean="0"/>
              <a:t>Transferrin, seruloplazmin, ferritin, laktoferrin ve albümin gibi proteinler, geçiş metal iyonlarını (örneğin demir ve bakır iyonunu) bağlayarak Fenton reaksiyonu ile yeni reaktif türlerin oluşumunu engeller. Böyle proteinlere metal bağlayıcı protein (metal-binding protein, MBP) adı verilir. MBP’ler plazma antioksidan kapasitesine önemli katkıda bulunur.</a:t>
            </a:r>
          </a:p>
          <a:p>
            <a:endParaRPr lang="tr-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490066"/>
          </a:xfrm>
        </p:spPr>
        <p:txBody>
          <a:bodyPr>
            <a:normAutofit fontScale="90000"/>
          </a:bodyPr>
          <a:lstStyle/>
          <a:p>
            <a:r>
              <a:rPr lang="tr-TR" smtClean="0"/>
              <a:t>Vitamin E ve C</a:t>
            </a:r>
            <a:endParaRPr lang="tr-TR"/>
          </a:p>
        </p:txBody>
      </p:sp>
      <p:pic>
        <p:nvPicPr>
          <p:cNvPr id="4" name="Picture 1"/>
          <p:cNvPicPr>
            <a:picLocks noChangeAspect="1" noChangeArrowheads="1"/>
          </p:cNvPicPr>
          <p:nvPr/>
        </p:nvPicPr>
        <p:blipFill>
          <a:blip r:embed="rId2" cstate="print"/>
          <a:srcRect l="-862" t="7783"/>
          <a:stretch>
            <a:fillRect/>
          </a:stretch>
        </p:blipFill>
        <p:spPr bwMode="auto">
          <a:xfrm>
            <a:off x="251520" y="836712"/>
            <a:ext cx="8424936" cy="2848351"/>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l="5901" r="9051" b="36985"/>
          <a:stretch>
            <a:fillRect/>
          </a:stretch>
        </p:blipFill>
        <p:spPr bwMode="auto">
          <a:xfrm>
            <a:off x="2051720" y="3861048"/>
            <a:ext cx="4608512" cy="1194799"/>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t="18967"/>
          <a:stretch>
            <a:fillRect/>
          </a:stretch>
        </p:blipFill>
        <p:spPr bwMode="auto">
          <a:xfrm>
            <a:off x="317431" y="5373216"/>
            <a:ext cx="8826569" cy="148478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cstate="print"/>
          <a:srcRect l="20750" t="18329" r="21693" b="11782"/>
          <a:stretch>
            <a:fillRect/>
          </a:stretch>
        </p:blipFill>
        <p:spPr bwMode="auto">
          <a:xfrm>
            <a:off x="-1" y="-1"/>
            <a:ext cx="9144001" cy="685800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0" y="2"/>
          <a:ext cx="9144000" cy="6857997"/>
        </p:xfrm>
        <a:graphic>
          <a:graphicData uri="http://schemas.openxmlformats.org/drawingml/2006/table">
            <a:tbl>
              <a:tblPr firstRow="1" bandRow="1">
                <a:tableStyleId>{5C22544A-7EE6-4342-B048-85BDC9FD1C3A}</a:tableStyleId>
              </a:tblPr>
              <a:tblGrid>
                <a:gridCol w="3347864"/>
                <a:gridCol w="1224136"/>
                <a:gridCol w="2808312"/>
                <a:gridCol w="1763688"/>
              </a:tblGrid>
              <a:tr h="717698">
                <a:tc gridSpan="2">
                  <a:txBody>
                    <a:bodyPr/>
                    <a:lstStyle/>
                    <a:p>
                      <a:pPr algn="ctr"/>
                      <a:r>
                        <a:rPr lang="tr-TR" sz="3000" smtClean="0"/>
                        <a:t>Reaktif Oksijen Türleri</a:t>
                      </a:r>
                      <a:endParaRPr lang="tr-TR" sz="3000"/>
                    </a:p>
                  </a:txBody>
                  <a:tcPr/>
                </a:tc>
                <a:tc hMerge="1">
                  <a:txBody>
                    <a:bodyPr/>
                    <a:lstStyle/>
                    <a:p>
                      <a:endParaRPr lang="tr-TR"/>
                    </a:p>
                  </a:txBody>
                  <a:tcPr/>
                </a:tc>
                <a:tc gridSpan="2">
                  <a:txBody>
                    <a:bodyPr/>
                    <a:lstStyle/>
                    <a:p>
                      <a:pPr algn="ctr"/>
                      <a:r>
                        <a:rPr lang="tr-TR" sz="3000" smtClean="0"/>
                        <a:t>Reaktif Nitrojen Türleri</a:t>
                      </a:r>
                      <a:endParaRPr lang="tr-TR" sz="3000"/>
                    </a:p>
                  </a:txBody>
                  <a:tcPr/>
                </a:tc>
                <a:tc hMerge="1">
                  <a:txBody>
                    <a:bodyPr/>
                    <a:lstStyle/>
                    <a:p>
                      <a:endParaRPr lang="tr-TR"/>
                    </a:p>
                  </a:txBody>
                  <a:tcPr/>
                </a:tc>
              </a:tr>
              <a:tr h="558209">
                <a:tc gridSpan="2">
                  <a:txBody>
                    <a:bodyPr/>
                    <a:lstStyle/>
                    <a:p>
                      <a:pPr algn="ctr"/>
                      <a:r>
                        <a:rPr lang="tr-TR" sz="2200" b="1" smtClean="0"/>
                        <a:t>Serbest Radikal Olanlar</a:t>
                      </a:r>
                      <a:endParaRPr lang="tr-TR" sz="2200" b="1"/>
                    </a:p>
                  </a:txBody>
                  <a:tcPr/>
                </a:tc>
                <a:tc hMerge="1">
                  <a:txBody>
                    <a:bodyPr/>
                    <a:lstStyle/>
                    <a:p>
                      <a:endParaRPr lang="tr-T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200" b="1" smtClean="0"/>
                        <a:t>Serbest Radikal Olanlar</a:t>
                      </a:r>
                    </a:p>
                  </a:txBody>
                  <a:tcPr/>
                </a:tc>
                <a:tc hMerge="1">
                  <a:txBody>
                    <a:bodyPr/>
                    <a:lstStyle/>
                    <a:p>
                      <a:endParaRPr lang="tr-TR"/>
                    </a:p>
                  </a:txBody>
                  <a:tcPr/>
                </a:tc>
              </a:tr>
              <a:tr h="558209">
                <a:tc>
                  <a:txBody>
                    <a:bodyPr/>
                    <a:lstStyle/>
                    <a:p>
                      <a:r>
                        <a:rPr lang="tr-TR" sz="2200" smtClean="0"/>
                        <a:t>Süperoksit anyon radikali</a:t>
                      </a:r>
                      <a:endParaRPr lang="tr-TR" sz="2200"/>
                    </a:p>
                  </a:txBody>
                  <a:tcPr/>
                </a:tc>
                <a:tc>
                  <a:txBody>
                    <a:bodyPr/>
                    <a:lstStyle/>
                    <a:p>
                      <a:r>
                        <a:rPr lang="tr-TR" sz="2200" smtClean="0"/>
                        <a:t>O</a:t>
                      </a:r>
                      <a:r>
                        <a:rPr lang="tr-TR" sz="2200" baseline="-25000" smtClean="0"/>
                        <a:t>2</a:t>
                      </a:r>
                      <a:r>
                        <a:rPr lang="tr-TR" sz="2200" baseline="30000" smtClean="0"/>
                        <a:t>•</a:t>
                      </a:r>
                      <a:r>
                        <a:rPr lang="tr-TR" sz="2200" b="1" baseline="30000" smtClean="0">
                          <a:effectLst>
                            <a:outerShdw blurRad="38100" dist="38100" dir="2700000" algn="tl">
                              <a:srgbClr val="000000">
                                <a:alpha val="43137"/>
                              </a:srgbClr>
                            </a:outerShdw>
                          </a:effectLst>
                        </a:rPr>
                        <a:t>−</a:t>
                      </a:r>
                      <a:r>
                        <a:rPr lang="tr-TR" sz="2200" b="1" smtClean="0">
                          <a:effectLst>
                            <a:outerShdw blurRad="38100" dist="38100" dir="2700000" algn="tl">
                              <a:srgbClr val="000000">
                                <a:alpha val="43137"/>
                              </a:srgbClr>
                            </a:outerShdw>
                          </a:effectLst>
                        </a:rPr>
                        <a:t> </a:t>
                      </a:r>
                      <a:endParaRPr lang="tr-TR" sz="2200" b="1" baseline="30000">
                        <a:effectLst>
                          <a:outerShdw blurRad="38100" dist="38100" dir="2700000" algn="tl">
                            <a:srgbClr val="000000">
                              <a:alpha val="43137"/>
                            </a:srgbClr>
                          </a:outerShdw>
                        </a:effectLst>
                      </a:endParaRPr>
                    </a:p>
                  </a:txBody>
                  <a:tcPr/>
                </a:tc>
                <a:tc>
                  <a:txBody>
                    <a:bodyPr/>
                    <a:lstStyle/>
                    <a:p>
                      <a:r>
                        <a:rPr lang="tr-TR" sz="2200" smtClean="0"/>
                        <a:t>Nitrik oksit</a:t>
                      </a:r>
                      <a:endParaRPr lang="tr-TR" sz="2200"/>
                    </a:p>
                  </a:txBody>
                  <a:tcPr/>
                </a:tc>
                <a:tc>
                  <a:txBody>
                    <a:bodyPr/>
                    <a:lstStyle/>
                    <a:p>
                      <a:r>
                        <a:rPr lang="tr-TR" sz="2200" baseline="30000" smtClean="0"/>
                        <a:t>•</a:t>
                      </a:r>
                      <a:r>
                        <a:rPr lang="tr-TR" sz="2200" smtClean="0"/>
                        <a:t>NO</a:t>
                      </a:r>
                      <a:endParaRPr lang="tr-TR" sz="2200"/>
                    </a:p>
                  </a:txBody>
                  <a:tcPr/>
                </a:tc>
              </a:tr>
              <a:tr h="558209">
                <a:tc>
                  <a:txBody>
                    <a:bodyPr/>
                    <a:lstStyle/>
                    <a:p>
                      <a:r>
                        <a:rPr lang="tr-TR" sz="2200" smtClean="0"/>
                        <a:t>Hidroksil radikali</a:t>
                      </a:r>
                      <a:endParaRPr lang="tr-TR" sz="2200"/>
                    </a:p>
                  </a:txBody>
                  <a:tcPr/>
                </a:tc>
                <a:tc>
                  <a:txBody>
                    <a:bodyPr/>
                    <a:lstStyle/>
                    <a:p>
                      <a:r>
                        <a:rPr lang="tr-TR" sz="2200" smtClean="0"/>
                        <a:t>HO</a:t>
                      </a:r>
                      <a:r>
                        <a:rPr lang="tr-TR" sz="2200" baseline="30000" smtClean="0"/>
                        <a:t>•</a:t>
                      </a:r>
                      <a:endParaRPr lang="tr-TR" sz="2200" b="1" baseline="30000"/>
                    </a:p>
                  </a:txBody>
                  <a:tcPr/>
                </a:tc>
                <a:tc>
                  <a:txBody>
                    <a:bodyPr/>
                    <a:lstStyle/>
                    <a:p>
                      <a:r>
                        <a:rPr lang="tr-TR" sz="2200" smtClean="0"/>
                        <a:t>Nitrojen dioksit</a:t>
                      </a:r>
                      <a:endParaRPr lang="tr-TR" sz="2200"/>
                    </a:p>
                  </a:txBody>
                  <a:tcPr/>
                </a:tc>
                <a:tc>
                  <a:txBody>
                    <a:bodyPr/>
                    <a:lstStyle/>
                    <a:p>
                      <a:r>
                        <a:rPr lang="tr-TR" sz="2200" baseline="30000" smtClean="0"/>
                        <a:t>•</a:t>
                      </a:r>
                      <a:r>
                        <a:rPr lang="tr-TR" sz="2200" smtClean="0"/>
                        <a:t>NO</a:t>
                      </a:r>
                      <a:r>
                        <a:rPr lang="tr-TR" sz="2200" baseline="-25000" smtClean="0"/>
                        <a:t>2</a:t>
                      </a:r>
                      <a:endParaRPr lang="tr-TR" sz="2200" baseline="-25000"/>
                    </a:p>
                  </a:txBody>
                  <a:tcPr/>
                </a:tc>
              </a:tr>
              <a:tr h="558209">
                <a:tc>
                  <a:txBody>
                    <a:bodyPr/>
                    <a:lstStyle/>
                    <a:p>
                      <a:r>
                        <a:rPr lang="tr-TR" sz="2200" smtClean="0"/>
                        <a:t>Alkoksil radikali</a:t>
                      </a:r>
                      <a:endParaRPr lang="tr-TR" sz="2200"/>
                    </a:p>
                  </a:txBody>
                  <a:tcPr/>
                </a:tc>
                <a:tc>
                  <a:txBody>
                    <a:bodyPr/>
                    <a:lstStyle/>
                    <a:p>
                      <a:r>
                        <a:rPr lang="tr-TR" sz="2200" smtClean="0"/>
                        <a:t>RO</a:t>
                      </a:r>
                      <a:r>
                        <a:rPr lang="tr-TR" sz="2200" baseline="30000" smtClean="0"/>
                        <a:t>•</a:t>
                      </a:r>
                      <a:endParaRPr lang="tr-TR" sz="2200" baseline="30000"/>
                    </a:p>
                  </a:txBody>
                  <a:tcPr/>
                </a:tc>
                <a:tc rowSpan="3" gridSpan="2">
                  <a:txBody>
                    <a:bodyPr/>
                    <a:lstStyle/>
                    <a:p>
                      <a:endParaRPr lang="tr-TR" sz="2200"/>
                    </a:p>
                  </a:txBody>
                  <a:tcPr/>
                </a:tc>
                <a:tc rowSpan="3" hMerge="1">
                  <a:txBody>
                    <a:bodyPr/>
                    <a:lstStyle/>
                    <a:p>
                      <a:endParaRPr lang="tr-TR" sz="2200"/>
                    </a:p>
                  </a:txBody>
                  <a:tcPr/>
                </a:tc>
              </a:tr>
              <a:tr h="558209">
                <a:tc>
                  <a:txBody>
                    <a:bodyPr/>
                    <a:lstStyle/>
                    <a:p>
                      <a:r>
                        <a:rPr lang="tr-TR" sz="2200" smtClean="0"/>
                        <a:t>Peroksil radikali</a:t>
                      </a:r>
                      <a:endParaRPr lang="tr-TR" sz="2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smtClean="0"/>
                        <a:t>ROO</a:t>
                      </a:r>
                      <a:r>
                        <a:rPr lang="tr-TR" sz="2200" baseline="30000" smtClean="0"/>
                        <a:t>•</a:t>
                      </a:r>
                    </a:p>
                  </a:txBody>
                  <a:tcPr/>
                </a:tc>
                <a:tc gridSpan="2" vMerge="1">
                  <a:txBody>
                    <a:bodyPr/>
                    <a:lstStyle/>
                    <a:p>
                      <a:endParaRPr lang="tr-TR" sz="2200"/>
                    </a:p>
                  </a:txBody>
                  <a:tcPr/>
                </a:tc>
                <a:tc hMerge="1" vMerge="1">
                  <a:txBody>
                    <a:bodyPr/>
                    <a:lstStyle/>
                    <a:p>
                      <a:endParaRPr lang="tr-TR" sz="2200"/>
                    </a:p>
                  </a:txBody>
                  <a:tcPr/>
                </a:tc>
              </a:tr>
              <a:tr h="558209">
                <a:tc>
                  <a:txBody>
                    <a:bodyPr/>
                    <a:lstStyle/>
                    <a:p>
                      <a:r>
                        <a:rPr lang="tr-TR" sz="2200" smtClean="0"/>
                        <a:t>Karbonat radikali</a:t>
                      </a:r>
                      <a:endParaRPr lang="tr-TR" sz="2200"/>
                    </a:p>
                  </a:txBody>
                  <a:tcPr/>
                </a:tc>
                <a:tc>
                  <a:txBody>
                    <a:bodyPr/>
                    <a:lstStyle/>
                    <a:p>
                      <a:r>
                        <a:rPr lang="tr-TR" sz="2200" smtClean="0"/>
                        <a:t>CO</a:t>
                      </a:r>
                      <a:r>
                        <a:rPr lang="tr-TR" sz="2200" baseline="-25000" smtClean="0"/>
                        <a:t>3</a:t>
                      </a:r>
                      <a:r>
                        <a:rPr lang="tr-TR" sz="2200" baseline="30000" smtClean="0"/>
                        <a:t>•</a:t>
                      </a:r>
                      <a:r>
                        <a:rPr lang="tr-TR" sz="2200" b="1" baseline="30000" smtClean="0">
                          <a:effectLst>
                            <a:outerShdw blurRad="38100" dist="38100" dir="2700000" algn="tl">
                              <a:srgbClr val="000000">
                                <a:alpha val="43137"/>
                              </a:srgbClr>
                            </a:outerShdw>
                          </a:effectLst>
                        </a:rPr>
                        <a:t>−</a:t>
                      </a:r>
                      <a:r>
                        <a:rPr lang="tr-TR" sz="2200" b="1" smtClean="0">
                          <a:effectLst>
                            <a:outerShdw blurRad="38100" dist="38100" dir="2700000" algn="tl">
                              <a:srgbClr val="000000">
                                <a:alpha val="43137"/>
                              </a:srgbClr>
                            </a:outerShdw>
                          </a:effectLst>
                        </a:rPr>
                        <a:t> </a:t>
                      </a:r>
                      <a:endParaRPr lang="tr-TR" sz="2200" b="1">
                        <a:effectLst>
                          <a:outerShdw blurRad="38100" dist="38100" dir="2700000" algn="tl">
                            <a:srgbClr val="000000">
                              <a:alpha val="43137"/>
                            </a:srgbClr>
                          </a:outerShdw>
                        </a:effectLst>
                      </a:endParaRPr>
                    </a:p>
                  </a:txBody>
                  <a:tcPr/>
                </a:tc>
                <a:tc gridSpan="2" vMerge="1">
                  <a:txBody>
                    <a:bodyPr/>
                    <a:lstStyle/>
                    <a:p>
                      <a:endParaRPr lang="tr-TR" sz="2200"/>
                    </a:p>
                  </a:txBody>
                  <a:tcPr/>
                </a:tc>
                <a:tc hMerge="1" vMerge="1">
                  <a:txBody>
                    <a:bodyPr/>
                    <a:lstStyle/>
                    <a:p>
                      <a:endParaRPr lang="tr-TR"/>
                    </a:p>
                  </a:txBody>
                  <a:tcPr/>
                </a:tc>
              </a:tr>
              <a:tr h="558209">
                <a:tc gridSpan="2">
                  <a:txBody>
                    <a:bodyPr/>
                    <a:lstStyle/>
                    <a:p>
                      <a:pPr algn="ctr"/>
                      <a:r>
                        <a:rPr lang="tr-TR" sz="2200" b="1" smtClean="0"/>
                        <a:t>Non-radikal Olanlar</a:t>
                      </a:r>
                      <a:endParaRPr lang="tr-TR" sz="2200" b="1"/>
                    </a:p>
                  </a:txBody>
                  <a:tcPr/>
                </a:tc>
                <a:tc hMerge="1">
                  <a:txBody>
                    <a:bodyPr/>
                    <a:lstStyle/>
                    <a:p>
                      <a:endParaRPr lang="tr-T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200" b="1" smtClean="0"/>
                        <a:t>Non-radikal Olanlar</a:t>
                      </a:r>
                    </a:p>
                  </a:txBody>
                  <a:tcPr/>
                </a:tc>
                <a:tc hMerge="1">
                  <a:txBody>
                    <a:bodyPr/>
                    <a:lstStyle/>
                    <a:p>
                      <a:endParaRPr lang="tr-TR"/>
                    </a:p>
                  </a:txBody>
                  <a:tcPr/>
                </a:tc>
              </a:tr>
              <a:tr h="558209">
                <a:tc>
                  <a:txBody>
                    <a:bodyPr/>
                    <a:lstStyle/>
                    <a:p>
                      <a:r>
                        <a:rPr lang="tr-TR" sz="2200" smtClean="0"/>
                        <a:t>Hidrojen peroksit</a:t>
                      </a:r>
                      <a:endParaRPr lang="tr-TR" sz="2200"/>
                    </a:p>
                  </a:txBody>
                  <a:tcPr/>
                </a:tc>
                <a:tc>
                  <a:txBody>
                    <a:bodyPr/>
                    <a:lstStyle/>
                    <a:p>
                      <a:r>
                        <a:rPr lang="tr-TR" sz="2200" smtClean="0"/>
                        <a:t>H</a:t>
                      </a:r>
                      <a:r>
                        <a:rPr lang="tr-TR" sz="2200" baseline="-25000" smtClean="0"/>
                        <a:t>2</a:t>
                      </a:r>
                      <a:r>
                        <a:rPr lang="tr-TR" sz="2200" smtClean="0"/>
                        <a:t>O</a:t>
                      </a:r>
                      <a:r>
                        <a:rPr lang="tr-TR" sz="2200" baseline="-25000" smtClean="0"/>
                        <a:t>2</a:t>
                      </a:r>
                      <a:endParaRPr lang="tr-TR" sz="2200" baseline="-25000"/>
                    </a:p>
                  </a:txBody>
                  <a:tcPr/>
                </a:tc>
                <a:tc>
                  <a:txBody>
                    <a:bodyPr/>
                    <a:lstStyle/>
                    <a:p>
                      <a:r>
                        <a:rPr lang="tr-TR" sz="2200" smtClean="0"/>
                        <a:t>Peroksinitrit</a:t>
                      </a:r>
                      <a:endParaRPr lang="tr-TR" sz="2200"/>
                    </a:p>
                  </a:txBody>
                  <a:tcPr/>
                </a:tc>
                <a:tc>
                  <a:txBody>
                    <a:bodyPr/>
                    <a:lstStyle/>
                    <a:p>
                      <a:r>
                        <a:rPr lang="tr-TR" sz="2200" smtClean="0"/>
                        <a:t>ONOO</a:t>
                      </a:r>
                      <a:r>
                        <a:rPr lang="tr-TR" sz="2200" b="1" baseline="30000" smtClean="0">
                          <a:effectLst>
                            <a:outerShdw blurRad="38100" dist="38100" dir="2700000" algn="tl">
                              <a:srgbClr val="000000">
                                <a:alpha val="43137"/>
                              </a:srgbClr>
                            </a:outerShdw>
                          </a:effectLst>
                        </a:rPr>
                        <a:t>−</a:t>
                      </a:r>
                      <a:r>
                        <a:rPr lang="tr-TR" sz="2200" b="1" smtClean="0">
                          <a:effectLst>
                            <a:outerShdw blurRad="38100" dist="38100" dir="2700000" algn="tl">
                              <a:srgbClr val="000000">
                                <a:alpha val="43137"/>
                              </a:srgbClr>
                            </a:outerShdw>
                          </a:effectLst>
                        </a:rPr>
                        <a:t> </a:t>
                      </a:r>
                      <a:endParaRPr lang="tr-TR" sz="2200" b="1" baseline="30000"/>
                    </a:p>
                  </a:txBody>
                  <a:tcPr/>
                </a:tc>
              </a:tr>
              <a:tr h="558209">
                <a:tc>
                  <a:txBody>
                    <a:bodyPr/>
                    <a:lstStyle/>
                    <a:p>
                      <a:r>
                        <a:rPr lang="tr-TR" sz="2200" smtClean="0"/>
                        <a:t>Singlet oksijen</a:t>
                      </a:r>
                      <a:endParaRPr lang="tr-TR" sz="2200"/>
                    </a:p>
                  </a:txBody>
                  <a:tcPr/>
                </a:tc>
                <a:tc>
                  <a:txBody>
                    <a:bodyPr/>
                    <a:lstStyle/>
                    <a:p>
                      <a:r>
                        <a:rPr lang="tr-TR" sz="2200" baseline="30000" smtClean="0"/>
                        <a:t>1</a:t>
                      </a:r>
                      <a:r>
                        <a:rPr lang="tr-TR" sz="2200" smtClean="0"/>
                        <a:t>O</a:t>
                      </a:r>
                      <a:r>
                        <a:rPr lang="tr-TR" sz="2200" baseline="-25000" smtClean="0"/>
                        <a:t>2</a:t>
                      </a:r>
                      <a:endParaRPr lang="tr-TR" sz="2200"/>
                    </a:p>
                  </a:txBody>
                  <a:tcPr/>
                </a:tc>
                <a:tc>
                  <a:txBody>
                    <a:bodyPr/>
                    <a:lstStyle/>
                    <a:p>
                      <a:r>
                        <a:rPr lang="tr-TR" sz="2200" smtClean="0"/>
                        <a:t>Peroksinitröz asit</a:t>
                      </a:r>
                      <a:endParaRPr lang="tr-TR" sz="2200"/>
                    </a:p>
                  </a:txBody>
                  <a:tcPr/>
                </a:tc>
                <a:tc>
                  <a:txBody>
                    <a:bodyPr/>
                    <a:lstStyle/>
                    <a:p>
                      <a:r>
                        <a:rPr lang="tr-TR" sz="2200" smtClean="0"/>
                        <a:t>ONOOH</a:t>
                      </a:r>
                      <a:endParaRPr lang="tr-TR" sz="2200"/>
                    </a:p>
                  </a:txBody>
                  <a:tcPr/>
                </a:tc>
              </a:tr>
              <a:tr h="558209">
                <a:tc>
                  <a:txBody>
                    <a:bodyPr/>
                    <a:lstStyle/>
                    <a:p>
                      <a:r>
                        <a:rPr lang="tr-TR" sz="2200" smtClean="0"/>
                        <a:t>Organik peroksit</a:t>
                      </a:r>
                      <a:endParaRPr lang="tr-TR" sz="2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smtClean="0"/>
                        <a:t>ROOH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smtClean="0"/>
                        <a:t>Dinitrojen trioksit</a:t>
                      </a:r>
                    </a:p>
                  </a:txBody>
                  <a:tcPr/>
                </a:tc>
                <a:tc>
                  <a:txBody>
                    <a:bodyPr/>
                    <a:lstStyle/>
                    <a:p>
                      <a:r>
                        <a:rPr lang="tr-TR" sz="2200" smtClean="0"/>
                        <a:t>N</a:t>
                      </a:r>
                      <a:r>
                        <a:rPr lang="tr-TR" sz="2200" baseline="-25000" smtClean="0"/>
                        <a:t>2</a:t>
                      </a:r>
                      <a:r>
                        <a:rPr lang="tr-TR" sz="2200" smtClean="0"/>
                        <a:t>O</a:t>
                      </a:r>
                      <a:r>
                        <a:rPr lang="tr-TR" sz="2200" baseline="-25000" smtClean="0"/>
                        <a:t>3</a:t>
                      </a:r>
                      <a:endParaRPr lang="tr-TR" sz="2200" baseline="-25000"/>
                    </a:p>
                  </a:txBody>
                  <a:tcPr/>
                </a:tc>
              </a:tr>
              <a:tr h="558209">
                <a:tc>
                  <a:txBody>
                    <a:bodyPr/>
                    <a:lstStyle/>
                    <a:p>
                      <a:r>
                        <a:rPr lang="tr-TR" sz="2200" smtClean="0"/>
                        <a:t>Hipokloröz asit</a:t>
                      </a:r>
                      <a:endParaRPr lang="tr-TR" sz="2200"/>
                    </a:p>
                  </a:txBody>
                  <a:tcPr/>
                </a:tc>
                <a:tc>
                  <a:txBody>
                    <a:bodyPr/>
                    <a:lstStyle/>
                    <a:p>
                      <a:r>
                        <a:rPr lang="tr-TR" sz="2200" smtClean="0"/>
                        <a:t>HOCI</a:t>
                      </a:r>
                      <a:endParaRPr lang="tr-TR" sz="2200"/>
                    </a:p>
                  </a:txBody>
                  <a:tcPr/>
                </a:tc>
                <a:tc gridSpan="2">
                  <a:txBody>
                    <a:bodyPr/>
                    <a:lstStyle/>
                    <a:p>
                      <a:endParaRPr lang="tr-TR" sz="2200"/>
                    </a:p>
                  </a:txBody>
                  <a:tcPr/>
                </a:tc>
                <a:tc hMerge="1">
                  <a:txBody>
                    <a:bodyPr/>
                    <a:lstStyle/>
                    <a:p>
                      <a:endParaRPr lang="tr-TR" sz="220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260648"/>
            <a:ext cx="1571625" cy="1704975"/>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4788024" y="620688"/>
            <a:ext cx="1296144" cy="1681059"/>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6660232" y="620688"/>
            <a:ext cx="1880524" cy="1628800"/>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395536" y="4005064"/>
            <a:ext cx="1609725" cy="1590675"/>
          </a:xfrm>
          <a:prstGeom prst="rect">
            <a:avLst/>
          </a:prstGeom>
          <a:noFill/>
          <a:ln w="9525">
            <a:noFill/>
            <a:miter lim="800000"/>
            <a:headEnd/>
            <a:tailEnd/>
          </a:ln>
        </p:spPr>
      </p:pic>
      <p:pic>
        <p:nvPicPr>
          <p:cNvPr id="1033" name="Picture 9"/>
          <p:cNvPicPr>
            <a:picLocks noChangeAspect="1" noChangeArrowheads="1"/>
          </p:cNvPicPr>
          <p:nvPr/>
        </p:nvPicPr>
        <p:blipFill>
          <a:blip r:embed="rId6" cstate="print"/>
          <a:srcRect/>
          <a:stretch>
            <a:fillRect/>
          </a:stretch>
        </p:blipFill>
        <p:spPr bwMode="auto">
          <a:xfrm>
            <a:off x="2339752" y="692696"/>
            <a:ext cx="1934914" cy="1872208"/>
          </a:xfrm>
          <a:prstGeom prst="rect">
            <a:avLst/>
          </a:prstGeom>
          <a:noFill/>
          <a:ln w="9525">
            <a:noFill/>
            <a:miter lim="800000"/>
            <a:headEnd/>
            <a:tailEnd/>
          </a:ln>
        </p:spPr>
      </p:pic>
      <p:pic>
        <p:nvPicPr>
          <p:cNvPr id="1034" name="Picture 10"/>
          <p:cNvPicPr>
            <a:picLocks noChangeAspect="1" noChangeArrowheads="1"/>
          </p:cNvPicPr>
          <p:nvPr/>
        </p:nvPicPr>
        <p:blipFill>
          <a:blip r:embed="rId7" cstate="print"/>
          <a:srcRect/>
          <a:stretch>
            <a:fillRect/>
          </a:stretch>
        </p:blipFill>
        <p:spPr bwMode="auto">
          <a:xfrm>
            <a:off x="2843808" y="4221088"/>
            <a:ext cx="2305050" cy="2076450"/>
          </a:xfrm>
          <a:prstGeom prst="rect">
            <a:avLst/>
          </a:prstGeom>
          <a:noFill/>
          <a:ln w="9525">
            <a:noFill/>
            <a:miter lim="800000"/>
            <a:headEnd/>
            <a:tailEnd/>
          </a:ln>
        </p:spPr>
      </p:pic>
      <p:pic>
        <p:nvPicPr>
          <p:cNvPr id="2" name="Picture 2"/>
          <p:cNvPicPr>
            <a:picLocks noChangeAspect="1" noChangeArrowheads="1"/>
          </p:cNvPicPr>
          <p:nvPr/>
        </p:nvPicPr>
        <p:blipFill>
          <a:blip r:embed="rId8" cstate="print"/>
          <a:srcRect/>
          <a:stretch>
            <a:fillRect/>
          </a:stretch>
        </p:blipFill>
        <p:spPr bwMode="auto">
          <a:xfrm>
            <a:off x="5724128" y="4221088"/>
            <a:ext cx="3197673"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264696"/>
          </a:xfrm>
        </p:spPr>
        <p:txBody>
          <a:bodyPr>
            <a:normAutofit fontScale="70000" lnSpcReduction="20000"/>
          </a:bodyPr>
          <a:lstStyle/>
          <a:p>
            <a:r>
              <a:rPr lang="tr-TR" smtClean="0"/>
              <a:t>Oksidan maddeler, organizmanın yapısal molekülleriyle etkileşerek bu moleküllerin oksidatif modifikasyona uğramalarına ve normal fonksiyonlarını yitirmelerine yol açabilir. Oksidanlarla mücadele ederek organizmayı koruyan maddelere </a:t>
            </a:r>
            <a:r>
              <a:rPr lang="tr-TR" b="1" smtClean="0"/>
              <a:t>antioksidan</a:t>
            </a:r>
            <a:r>
              <a:rPr lang="tr-TR" smtClean="0"/>
              <a:t> adı verilir.</a:t>
            </a:r>
          </a:p>
          <a:p>
            <a:pPr lvl="1"/>
            <a:r>
              <a:rPr lang="tr-TR" smtClean="0"/>
              <a:t>Oksidan üretimine yol açan ve/veya antioksidan sistemleri inhibe eden maddelere </a:t>
            </a:r>
            <a:r>
              <a:rPr lang="tr-TR" b="1" smtClean="0"/>
              <a:t>prooksidan</a:t>
            </a:r>
            <a:r>
              <a:rPr lang="tr-TR" smtClean="0"/>
              <a:t> adı verilir. Örneğin etil alkol bir prooksidandır.</a:t>
            </a:r>
          </a:p>
          <a:p>
            <a:endParaRPr lang="tr-TR" smtClean="0"/>
          </a:p>
          <a:p>
            <a:r>
              <a:rPr lang="tr-TR" smtClean="0"/>
              <a:t>Reaktif oksijen türleri (ROS) ile antioksidanlar arasındaki dengenin ROS lehine bozulması “</a:t>
            </a:r>
            <a:r>
              <a:rPr lang="tr-TR" b="1" smtClean="0"/>
              <a:t>oksidatif stres</a:t>
            </a:r>
            <a:r>
              <a:rPr lang="tr-TR" smtClean="0"/>
              <a:t>” olarak adlandırılır.</a:t>
            </a:r>
          </a:p>
          <a:p>
            <a:endParaRPr lang="tr-TR" smtClean="0"/>
          </a:p>
          <a:p>
            <a:r>
              <a:rPr lang="tr-TR" smtClean="0"/>
              <a:t>Reaktif nitrojen türlerine (RNS) nötralize edilebilenden daha yüksek seviyelerde maruziyete ise “</a:t>
            </a:r>
            <a:r>
              <a:rPr lang="tr-TR" b="1" smtClean="0"/>
              <a:t>nitrozatif stres</a:t>
            </a:r>
            <a:r>
              <a:rPr lang="tr-TR" smtClean="0"/>
              <a:t>” adı verilir.</a:t>
            </a:r>
          </a:p>
          <a:p>
            <a:endParaRPr lang="tr-TR" smtClean="0"/>
          </a:p>
          <a:p>
            <a:r>
              <a:rPr lang="tr-TR" smtClean="0"/>
              <a:t>Oksidatif/nitrozatif stresin birçok hastalığın patogenezine katkı sağladığı gösterilmiştir (örneğin; kalp-damar hastalıkları, diyabet, kanser).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8640"/>
            <a:ext cx="8229600" cy="6669360"/>
          </a:xfrm>
        </p:spPr>
        <p:txBody>
          <a:bodyPr>
            <a:normAutofit fontScale="77500" lnSpcReduction="20000"/>
          </a:bodyPr>
          <a:lstStyle/>
          <a:p>
            <a:r>
              <a:rPr lang="tr-TR" smtClean="0"/>
              <a:t>ROS, oksijen molekülünden köken alan, oksijen içeren, yüksek reaktiviteye ve yüksek pozitif redoks potansiyeline sahip oksidan molekül ya da iyonlardır.</a:t>
            </a:r>
          </a:p>
          <a:p>
            <a:endParaRPr lang="tr-TR" smtClean="0"/>
          </a:p>
          <a:p>
            <a:r>
              <a:rPr lang="tr-TR" smtClean="0"/>
              <a:t>ROS’un kaynakları, endojen veya eksojen olabilir.</a:t>
            </a:r>
          </a:p>
          <a:p>
            <a:pPr lvl="1"/>
            <a:r>
              <a:rPr lang="tr-TR" smtClean="0"/>
              <a:t>ROS’un endojen kaynakları:</a:t>
            </a:r>
          </a:p>
          <a:p>
            <a:pPr lvl="2"/>
            <a:r>
              <a:rPr lang="tr-TR" smtClean="0"/>
              <a:t>Mitokondri membranları (</a:t>
            </a:r>
            <a:r>
              <a:rPr lang="tr-TR" b="1" smtClean="0"/>
              <a:t>elektron transport zinciri</a:t>
            </a:r>
            <a:r>
              <a:rPr lang="tr-TR" smtClean="0"/>
              <a:t>, monoamin oksidazlar, </a:t>
            </a:r>
            <a:r>
              <a:rPr lang="el-GR" smtClean="0"/>
              <a:t>α-</a:t>
            </a:r>
            <a:r>
              <a:rPr lang="tr-TR" smtClean="0"/>
              <a:t>gliserofosfat dehidrogenaz, </a:t>
            </a:r>
            <a:r>
              <a:rPr lang="el-GR" smtClean="0"/>
              <a:t>α-</a:t>
            </a:r>
            <a:r>
              <a:rPr lang="tr-TR" smtClean="0"/>
              <a:t>ketoglutarat dehidrogenaz)</a:t>
            </a:r>
          </a:p>
          <a:p>
            <a:pPr lvl="2"/>
            <a:r>
              <a:rPr lang="tr-TR" smtClean="0"/>
              <a:t>Peroksizomlar (</a:t>
            </a:r>
            <a:r>
              <a:rPr lang="tr-TR" b="1" smtClean="0"/>
              <a:t>ksantin oksidaz</a:t>
            </a:r>
            <a:r>
              <a:rPr lang="tr-TR" smtClean="0"/>
              <a:t>)</a:t>
            </a:r>
          </a:p>
          <a:p>
            <a:pPr lvl="2"/>
            <a:r>
              <a:rPr lang="tr-TR" smtClean="0"/>
              <a:t>Endoplazmik retikulum (mikrozomal sitokrom P450-bağımlı monooksijenaz sistemi, NADH sitokrom b5 redüktaz, </a:t>
            </a:r>
            <a:r>
              <a:rPr lang="en-US" smtClean="0"/>
              <a:t>protein dis</a:t>
            </a:r>
            <a:r>
              <a:rPr lang="tr-TR" smtClean="0"/>
              <a:t>ü</a:t>
            </a:r>
            <a:r>
              <a:rPr lang="en-US" smtClean="0"/>
              <a:t>lf</a:t>
            </a:r>
            <a:r>
              <a:rPr lang="tr-TR" smtClean="0"/>
              <a:t>ür</a:t>
            </a:r>
            <a:r>
              <a:rPr lang="en-US" smtClean="0"/>
              <a:t> i</a:t>
            </a:r>
            <a:r>
              <a:rPr lang="tr-TR" smtClean="0"/>
              <a:t>z</a:t>
            </a:r>
            <a:r>
              <a:rPr lang="en-US" smtClean="0"/>
              <a:t>omera</a:t>
            </a:r>
            <a:r>
              <a:rPr lang="tr-TR" smtClean="0"/>
              <a:t>z</a:t>
            </a:r>
            <a:r>
              <a:rPr lang="en-US" smtClean="0"/>
              <a:t> (PDI)</a:t>
            </a:r>
            <a:r>
              <a:rPr lang="tr-TR" smtClean="0"/>
              <a:t> ve </a:t>
            </a:r>
            <a:r>
              <a:rPr lang="en-US" smtClean="0"/>
              <a:t>endopla</a:t>
            </a:r>
            <a:r>
              <a:rPr lang="tr-TR" smtClean="0"/>
              <a:t>z</a:t>
            </a:r>
            <a:r>
              <a:rPr lang="en-US" smtClean="0"/>
              <a:t>mi</a:t>
            </a:r>
            <a:r>
              <a:rPr lang="tr-TR" smtClean="0"/>
              <a:t>k</a:t>
            </a:r>
            <a:r>
              <a:rPr lang="en-US" smtClean="0"/>
              <a:t> reti</a:t>
            </a:r>
            <a:r>
              <a:rPr lang="tr-TR" smtClean="0"/>
              <a:t>k</a:t>
            </a:r>
            <a:r>
              <a:rPr lang="en-US" smtClean="0"/>
              <a:t>ulum o</a:t>
            </a:r>
            <a:r>
              <a:rPr lang="tr-TR" smtClean="0"/>
              <a:t>ks</a:t>
            </a:r>
            <a:r>
              <a:rPr lang="en-US" smtClean="0"/>
              <a:t>idored</a:t>
            </a:r>
            <a:r>
              <a:rPr lang="tr-TR" smtClean="0"/>
              <a:t>ük</a:t>
            </a:r>
            <a:r>
              <a:rPr lang="en-US" smtClean="0"/>
              <a:t>tin 1p</a:t>
            </a:r>
            <a:r>
              <a:rPr lang="tr-TR" smtClean="0"/>
              <a:t> </a:t>
            </a:r>
            <a:r>
              <a:rPr lang="en-US" smtClean="0"/>
              <a:t>(Ero1p</a:t>
            </a:r>
            <a:r>
              <a:rPr lang="tr-TR" smtClean="0"/>
              <a:t>))</a:t>
            </a:r>
          </a:p>
          <a:p>
            <a:pPr lvl="2"/>
            <a:r>
              <a:rPr lang="tr-TR" smtClean="0"/>
              <a:t>Plazma membranı (</a:t>
            </a:r>
            <a:r>
              <a:rPr lang="tr-TR" b="1" smtClean="0"/>
              <a:t>NADPH oksidazlar</a:t>
            </a:r>
            <a:r>
              <a:rPr lang="tr-TR" smtClean="0"/>
              <a:t>, siklooksijenaz, lipoksijenaz)</a:t>
            </a:r>
          </a:p>
          <a:p>
            <a:pPr lvl="2"/>
            <a:r>
              <a:rPr lang="tr-TR" smtClean="0"/>
              <a:t>Lizozom (lizozomal elektron transport zinciri)</a:t>
            </a:r>
          </a:p>
          <a:p>
            <a:pPr lvl="2"/>
            <a:r>
              <a:rPr lang="tr-TR" smtClean="0"/>
              <a:t>Sitozol (</a:t>
            </a:r>
            <a:r>
              <a:rPr lang="tr-TR" b="1" smtClean="0"/>
              <a:t>ksantin oksidaz</a:t>
            </a:r>
            <a:r>
              <a:rPr lang="tr-TR" smtClean="0"/>
              <a:t>)</a:t>
            </a:r>
          </a:p>
          <a:p>
            <a:pPr lvl="2"/>
            <a:r>
              <a:rPr lang="tr-TR" smtClean="0"/>
              <a:t>Hemoglobinin otooksidasyonu</a:t>
            </a:r>
          </a:p>
          <a:p>
            <a:r>
              <a:rPr lang="tr-TR" smtClean="0"/>
              <a:t>ROS’un eksojen kaynakları (iyonlaştırıcı radyasyon, toksik kimyasallar, ilaçlar vb.)</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634082"/>
          </a:xfrm>
        </p:spPr>
        <p:txBody>
          <a:bodyPr>
            <a:normAutofit fontScale="90000"/>
          </a:bodyPr>
          <a:lstStyle/>
          <a:p>
            <a:r>
              <a:rPr lang="tr-TR" smtClean="0"/>
              <a:t>ETZ</a:t>
            </a:r>
            <a:endParaRPr lang="tr-TR"/>
          </a:p>
        </p:txBody>
      </p:sp>
      <p:sp>
        <p:nvSpPr>
          <p:cNvPr id="3" name="2 İçerik Yer Tutucusu"/>
          <p:cNvSpPr>
            <a:spLocks noGrp="1"/>
          </p:cNvSpPr>
          <p:nvPr>
            <p:ph idx="1"/>
          </p:nvPr>
        </p:nvSpPr>
        <p:spPr>
          <a:xfrm>
            <a:off x="457200" y="692696"/>
            <a:ext cx="8229600" cy="5976664"/>
          </a:xfrm>
        </p:spPr>
        <p:txBody>
          <a:bodyPr>
            <a:normAutofit fontScale="77500" lnSpcReduction="20000"/>
          </a:bodyPr>
          <a:lstStyle/>
          <a:p>
            <a:r>
              <a:rPr lang="tr-TR" smtClean="0"/>
              <a:t>Vücudumuzda oksijen molekülü, elektron transport zinciri yoluyla aktarılan elektronların son alıcısı olarak görev alır. Normal şartlarda oksijen moleküllerinin %99.5’tan fazlası Kompleks IV yoluyla ikişer elektron alarak suya indirgenir (bir oksijen için iki elektron; iki oksijen için dört elektron).</a:t>
            </a:r>
          </a:p>
          <a:p>
            <a:endParaRPr lang="tr-TR" smtClean="0"/>
          </a:p>
          <a:p>
            <a:r>
              <a:rPr lang="tr-TR" smtClean="0"/>
              <a:t>Ancak bazen, daha erken bir safhada (genellikle Kompleks I ve III aşamasında) meydana gelen bir elektron kaçağı sonucu, %0.5’ten daha az oranda moleküler oksijen bir elektron alarak kısmen indirgenir ve süperoksit anyon radikaline (O</a:t>
            </a:r>
            <a:r>
              <a:rPr lang="tr-TR" baseline="-25000" smtClean="0"/>
              <a:t>2</a:t>
            </a:r>
            <a:r>
              <a:rPr lang="tr-TR" sz="4100" b="1" baseline="30000" smtClean="0"/>
              <a:t>.-</a:t>
            </a:r>
            <a:r>
              <a:rPr lang="tr-TR" smtClean="0"/>
              <a:t>) dönüşür.</a:t>
            </a:r>
          </a:p>
          <a:p>
            <a:endParaRPr lang="tr-TR" smtClean="0"/>
          </a:p>
          <a:p>
            <a:r>
              <a:rPr lang="tr-TR" smtClean="0"/>
              <a:t>Kompleks I yoluyla mitokondriyal matrikse, Kompleks III yoluyla hem mitokondriyal matrikse hem de membranlararası boşluğa O</a:t>
            </a:r>
            <a:r>
              <a:rPr lang="tr-TR" baseline="-25000" smtClean="0"/>
              <a:t>2</a:t>
            </a:r>
            <a:r>
              <a:rPr lang="tr-TR" sz="4100" b="1" baseline="30000" smtClean="0"/>
              <a:t>.-</a:t>
            </a:r>
            <a:r>
              <a:rPr lang="tr-TR" smtClean="0"/>
              <a:t> salınabilir.</a:t>
            </a:r>
          </a:p>
          <a:p>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8183</TotalTime>
  <Words>2221</Words>
  <Application>Microsoft Office PowerPoint</Application>
  <PresentationFormat>Ekran Gösterisi (4:3)</PresentationFormat>
  <Paragraphs>179</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Ofis Teması</vt:lpstr>
      <vt:lpstr>Slayt 1</vt:lpstr>
      <vt:lpstr>Slayt 2</vt:lpstr>
      <vt:lpstr>Slayt 3</vt:lpstr>
      <vt:lpstr>Slayt 4</vt:lpstr>
      <vt:lpstr>Slayt 5</vt:lpstr>
      <vt:lpstr>Slayt 6</vt:lpstr>
      <vt:lpstr>Slayt 7</vt:lpstr>
      <vt:lpstr>Slayt 8</vt:lpstr>
      <vt:lpstr>ETZ</vt:lpstr>
      <vt:lpstr>Slayt 10</vt:lpstr>
      <vt:lpstr>Ksantin Oksidaz</vt:lpstr>
      <vt:lpstr>Slayt 12</vt:lpstr>
      <vt:lpstr>NADPH Oksidaz</vt:lpstr>
      <vt:lpstr>Slayt 14</vt:lpstr>
      <vt:lpstr>İyonlaştırıcı Radyasyon  (Ionizing Radiation)</vt:lpstr>
      <vt:lpstr>Slayt 16</vt:lpstr>
      <vt:lpstr>ROS ile İlgili Temel Reaksiyonlar</vt:lpstr>
      <vt:lpstr>Slayt 18</vt:lpstr>
      <vt:lpstr>RNS</vt:lpstr>
      <vt:lpstr>Slayt 20</vt:lpstr>
      <vt:lpstr>Slayt 21</vt:lpstr>
      <vt:lpstr>Oksidanların Meydana Getirdiği Hasar</vt:lpstr>
      <vt:lpstr>Lipit Peroksidasyonu</vt:lpstr>
      <vt:lpstr>Slayt 24</vt:lpstr>
      <vt:lpstr>Slayt 25</vt:lpstr>
      <vt:lpstr>DNA Oksidasyonu</vt:lpstr>
      <vt:lpstr>Slayt 27</vt:lpstr>
      <vt:lpstr>Slayt 28</vt:lpstr>
      <vt:lpstr>Slayt 29</vt:lpstr>
      <vt:lpstr>Süperoksit Dismutaz (SOD)</vt:lpstr>
      <vt:lpstr>Slayt 31</vt:lpstr>
      <vt:lpstr>Katalaz (CAT)</vt:lpstr>
      <vt:lpstr>Glutatyon Peroksidaz (GPx)</vt:lpstr>
      <vt:lpstr>Slayt 34</vt:lpstr>
      <vt:lpstr>Slayt 35</vt:lpstr>
      <vt:lpstr>Slayt 36</vt:lpstr>
      <vt:lpstr>Glutatyon Redüktaz (GR)</vt:lpstr>
      <vt:lpstr>Slayt 38</vt:lpstr>
      <vt:lpstr>Slayt 39</vt:lpstr>
      <vt:lpstr>Slayt 40</vt:lpstr>
      <vt:lpstr>Slayt 41</vt:lpstr>
      <vt:lpstr>Melatonin</vt:lpstr>
      <vt:lpstr>Slayt 43</vt:lpstr>
      <vt:lpstr>Ürik Asit</vt:lpstr>
      <vt:lpstr>Glutatyon (GSH)</vt:lpstr>
      <vt:lpstr>Transferrin</vt:lpstr>
      <vt:lpstr>Vitamin E ve C</vt:lpstr>
      <vt:lpstr>Slayt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Serbest Radikaller ve Antioksidanlar</dc:title>
  <dc:creator>User</dc:creator>
  <cp:lastModifiedBy>kaüfatih-tıp</cp:lastModifiedBy>
  <cp:revision>190</cp:revision>
  <dcterms:created xsi:type="dcterms:W3CDTF">2017-08-12T15:49:58Z</dcterms:created>
  <dcterms:modified xsi:type="dcterms:W3CDTF">2021-03-31T22:52:05Z</dcterms:modified>
</cp:coreProperties>
</file>