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DECCC-FBD6-4811-B628-58C12BBFACE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E22D664-75D5-4FE2-A9E6-FCE5B9D669B2}">
      <dgm:prSet phldrT="[Metin]" custT="1"/>
      <dgm:spPr/>
      <dgm:t>
        <a:bodyPr/>
        <a:lstStyle/>
        <a:p>
          <a:r>
            <a:rPr lang="tr-TR" sz="1400" b="0" smtClean="0"/>
            <a:t>Optik Teknikler</a:t>
          </a:r>
          <a:endParaRPr lang="tr-TR" sz="1400" b="0"/>
        </a:p>
      </dgm:t>
    </dgm:pt>
    <dgm:pt modelId="{12680C44-9F13-4603-A6BA-20697C793272}" type="parTrans" cxnId="{1035ACED-D58D-4A4A-8D3F-1AE3F1FB4761}">
      <dgm:prSet/>
      <dgm:spPr/>
      <dgm:t>
        <a:bodyPr/>
        <a:lstStyle/>
        <a:p>
          <a:endParaRPr lang="tr-TR" sz="1400" b="0"/>
        </a:p>
      </dgm:t>
    </dgm:pt>
    <dgm:pt modelId="{2240553E-5C18-4442-864F-FB476EFE7E5C}" type="sibTrans" cxnId="{1035ACED-D58D-4A4A-8D3F-1AE3F1FB4761}">
      <dgm:prSet/>
      <dgm:spPr/>
      <dgm:t>
        <a:bodyPr/>
        <a:lstStyle/>
        <a:p>
          <a:endParaRPr lang="tr-TR" sz="1400" b="0"/>
        </a:p>
      </dgm:t>
    </dgm:pt>
    <dgm:pt modelId="{C256B54C-B664-4EB5-8C40-D1C476C323C0}">
      <dgm:prSet phldrT="[Metin]" custT="1"/>
      <dgm:spPr/>
      <dgm:t>
        <a:bodyPr/>
        <a:lstStyle/>
        <a:p>
          <a:r>
            <a:rPr lang="tr-TR" sz="1400" b="0" smtClean="0"/>
            <a:t>Absorpsiyona Dayalı</a:t>
          </a:r>
          <a:endParaRPr lang="tr-TR" sz="1400" b="0"/>
        </a:p>
      </dgm:t>
    </dgm:pt>
    <dgm:pt modelId="{7355FDBA-AF5E-43BF-851D-5A9EFC92795B}" type="parTrans" cxnId="{DFA2C593-567F-4704-BFA3-EE1D68ACD4FF}">
      <dgm:prSet/>
      <dgm:spPr/>
      <dgm:t>
        <a:bodyPr/>
        <a:lstStyle/>
        <a:p>
          <a:endParaRPr lang="tr-TR" sz="1400" b="0"/>
        </a:p>
      </dgm:t>
    </dgm:pt>
    <dgm:pt modelId="{7E9DB8A8-CC51-4265-9F89-7AFE6432218B}" type="sibTrans" cxnId="{DFA2C593-567F-4704-BFA3-EE1D68ACD4FF}">
      <dgm:prSet/>
      <dgm:spPr/>
      <dgm:t>
        <a:bodyPr/>
        <a:lstStyle/>
        <a:p>
          <a:endParaRPr lang="tr-TR" sz="1400" b="0"/>
        </a:p>
      </dgm:t>
    </dgm:pt>
    <dgm:pt modelId="{032858A7-BA6B-4007-8D8E-9FA498263804}">
      <dgm:prSet phldrT="[Metin]" custT="1"/>
      <dgm:spPr/>
      <dgm:t>
        <a:bodyPr/>
        <a:lstStyle/>
        <a:p>
          <a:r>
            <a:rPr lang="tr-TR" sz="1400" b="0" smtClean="0"/>
            <a:t>Emisyona Dayalı</a:t>
          </a:r>
          <a:endParaRPr lang="tr-TR" sz="1400" b="0"/>
        </a:p>
      </dgm:t>
    </dgm:pt>
    <dgm:pt modelId="{AE7B3327-476D-4EF3-A95B-8724D8C542E4}" type="parTrans" cxnId="{DBBD3952-8202-4FB2-9009-535B079B97BE}">
      <dgm:prSet/>
      <dgm:spPr/>
      <dgm:t>
        <a:bodyPr/>
        <a:lstStyle/>
        <a:p>
          <a:endParaRPr lang="tr-TR" sz="1400" b="0"/>
        </a:p>
      </dgm:t>
    </dgm:pt>
    <dgm:pt modelId="{2E61FCF2-93D6-4AE1-A319-79C4531A9EC7}" type="sibTrans" cxnId="{DBBD3952-8202-4FB2-9009-535B079B97BE}">
      <dgm:prSet/>
      <dgm:spPr/>
      <dgm:t>
        <a:bodyPr/>
        <a:lstStyle/>
        <a:p>
          <a:endParaRPr lang="tr-TR" sz="1400" b="0"/>
        </a:p>
      </dgm:t>
    </dgm:pt>
    <dgm:pt modelId="{A762E997-5E87-46D7-B4A9-371707AB7C64}">
      <dgm:prSet phldrT="[Metin]" custT="1"/>
      <dgm:spPr/>
      <dgm:t>
        <a:bodyPr/>
        <a:lstStyle/>
        <a:p>
          <a:r>
            <a:rPr lang="tr-TR" sz="1400" b="0" smtClean="0"/>
            <a:t>Saçılmaya Dayalı</a:t>
          </a:r>
          <a:endParaRPr lang="tr-TR" sz="1400" b="0"/>
        </a:p>
      </dgm:t>
    </dgm:pt>
    <dgm:pt modelId="{561C7C6A-FB03-4567-96B8-F1AD20F63DD6}" type="parTrans" cxnId="{3E2B3EC4-D547-4E72-862E-EA3C82413B56}">
      <dgm:prSet/>
      <dgm:spPr/>
      <dgm:t>
        <a:bodyPr/>
        <a:lstStyle/>
        <a:p>
          <a:endParaRPr lang="tr-TR" sz="1400" b="0"/>
        </a:p>
      </dgm:t>
    </dgm:pt>
    <dgm:pt modelId="{CDF086E7-1D44-4078-AE20-E643BE8AFF58}" type="sibTrans" cxnId="{3E2B3EC4-D547-4E72-862E-EA3C82413B56}">
      <dgm:prSet/>
      <dgm:spPr/>
      <dgm:t>
        <a:bodyPr/>
        <a:lstStyle/>
        <a:p>
          <a:endParaRPr lang="tr-TR" sz="1400" b="0"/>
        </a:p>
      </dgm:t>
    </dgm:pt>
    <dgm:pt modelId="{9F621286-D93A-41CA-BEE1-319611395F45}">
      <dgm:prSet phldrT="[Metin]" custT="1"/>
      <dgm:spPr/>
      <dgm:t>
        <a:bodyPr/>
        <a:lstStyle/>
        <a:p>
          <a:r>
            <a:rPr lang="tr-TR" sz="1400" b="0" smtClean="0"/>
            <a:t>Fotometri</a:t>
          </a:r>
          <a:endParaRPr lang="tr-TR" sz="1400" b="0"/>
        </a:p>
      </dgm:t>
    </dgm:pt>
    <dgm:pt modelId="{DD23FCF3-31CF-47E0-9097-EFA24772E5A0}" type="parTrans" cxnId="{83815DD4-374C-46C3-BB5F-6AE871678F33}">
      <dgm:prSet/>
      <dgm:spPr/>
      <dgm:t>
        <a:bodyPr/>
        <a:lstStyle/>
        <a:p>
          <a:endParaRPr lang="tr-TR" sz="1400" b="0"/>
        </a:p>
      </dgm:t>
    </dgm:pt>
    <dgm:pt modelId="{CA4309B7-93E7-4D92-8F68-3BD7765AFE8B}" type="sibTrans" cxnId="{83815DD4-374C-46C3-BB5F-6AE871678F33}">
      <dgm:prSet/>
      <dgm:spPr/>
      <dgm:t>
        <a:bodyPr/>
        <a:lstStyle/>
        <a:p>
          <a:endParaRPr lang="tr-TR" sz="1400" b="0"/>
        </a:p>
      </dgm:t>
    </dgm:pt>
    <dgm:pt modelId="{DA746EF1-C9A1-40FC-AD97-F2428DD1B7CB}">
      <dgm:prSet phldrT="[Metin]" custT="1"/>
      <dgm:spPr/>
      <dgm:t>
        <a:bodyPr/>
        <a:lstStyle/>
        <a:p>
          <a:r>
            <a:rPr lang="tr-TR" sz="1400" b="0" smtClean="0"/>
            <a:t>Spektrofotometri</a:t>
          </a:r>
          <a:endParaRPr lang="tr-TR" sz="1400" b="0"/>
        </a:p>
      </dgm:t>
    </dgm:pt>
    <dgm:pt modelId="{24C2B2B0-ABB3-4B6E-AB86-911AB5DC7B44}" type="parTrans" cxnId="{064BA300-5128-443D-8E24-CFD2374F22CB}">
      <dgm:prSet/>
      <dgm:spPr/>
      <dgm:t>
        <a:bodyPr/>
        <a:lstStyle/>
        <a:p>
          <a:endParaRPr lang="tr-TR" sz="1400" b="0"/>
        </a:p>
      </dgm:t>
    </dgm:pt>
    <dgm:pt modelId="{0F956B21-7CFC-4B26-B3EC-21DEDD994149}" type="sibTrans" cxnId="{064BA300-5128-443D-8E24-CFD2374F22CB}">
      <dgm:prSet/>
      <dgm:spPr/>
      <dgm:t>
        <a:bodyPr/>
        <a:lstStyle/>
        <a:p>
          <a:endParaRPr lang="tr-TR" sz="1400" b="0"/>
        </a:p>
      </dgm:t>
    </dgm:pt>
    <dgm:pt modelId="{ECAFFBE2-A9B5-4169-BC61-7D44D0D66D03}">
      <dgm:prSet phldrT="[Metin]" custT="1"/>
      <dgm:spPr/>
      <dgm:t>
        <a:bodyPr/>
        <a:lstStyle/>
        <a:p>
          <a:r>
            <a:rPr lang="tr-TR" sz="1400" b="0" smtClean="0"/>
            <a:t>Atomik absorpsiyon</a:t>
          </a:r>
          <a:endParaRPr lang="tr-TR" sz="1400" b="0"/>
        </a:p>
      </dgm:t>
    </dgm:pt>
    <dgm:pt modelId="{FCA03E05-414A-40AB-A423-F1720AD78017}" type="parTrans" cxnId="{3B8C8900-4B3F-4F40-8C87-276390D69A63}">
      <dgm:prSet/>
      <dgm:spPr/>
      <dgm:t>
        <a:bodyPr/>
        <a:lstStyle/>
        <a:p>
          <a:endParaRPr lang="tr-TR" sz="1400" b="0"/>
        </a:p>
      </dgm:t>
    </dgm:pt>
    <dgm:pt modelId="{E7997E6B-97E5-48BF-85F5-E0617AD15935}" type="sibTrans" cxnId="{3B8C8900-4B3F-4F40-8C87-276390D69A63}">
      <dgm:prSet/>
      <dgm:spPr/>
      <dgm:t>
        <a:bodyPr/>
        <a:lstStyle/>
        <a:p>
          <a:endParaRPr lang="tr-TR" sz="1400" b="0"/>
        </a:p>
      </dgm:t>
    </dgm:pt>
    <dgm:pt modelId="{66D41099-46CF-45E0-96F2-A0DB7A7D103D}">
      <dgm:prSet phldrT="[Metin]" custT="1"/>
      <dgm:spPr/>
      <dgm:t>
        <a:bodyPr/>
        <a:lstStyle/>
        <a:p>
          <a:r>
            <a:rPr lang="tr-TR" sz="1400" b="0" smtClean="0"/>
            <a:t>Florometri</a:t>
          </a:r>
          <a:endParaRPr lang="tr-TR" sz="1400" b="0"/>
        </a:p>
      </dgm:t>
    </dgm:pt>
    <dgm:pt modelId="{1140111B-EE11-4256-AEB3-AA0A8005F819}" type="parTrans" cxnId="{453D45B1-1F4D-41D7-ADAA-03A5544B1598}">
      <dgm:prSet/>
      <dgm:spPr/>
      <dgm:t>
        <a:bodyPr/>
        <a:lstStyle/>
        <a:p>
          <a:endParaRPr lang="tr-TR" sz="1400" b="0"/>
        </a:p>
      </dgm:t>
    </dgm:pt>
    <dgm:pt modelId="{11089B98-FFE2-4E4C-ABF3-1DBD1B4E8B6E}" type="sibTrans" cxnId="{453D45B1-1F4D-41D7-ADAA-03A5544B1598}">
      <dgm:prSet/>
      <dgm:spPr/>
      <dgm:t>
        <a:bodyPr/>
        <a:lstStyle/>
        <a:p>
          <a:endParaRPr lang="tr-TR" sz="1400" b="0"/>
        </a:p>
      </dgm:t>
    </dgm:pt>
    <dgm:pt modelId="{7B1E8144-26E4-4580-AAC8-81403CCCBFAE}">
      <dgm:prSet phldrT="[Metin]" custT="1"/>
      <dgm:spPr/>
      <dgm:t>
        <a:bodyPr/>
        <a:lstStyle/>
        <a:p>
          <a:r>
            <a:rPr lang="tr-TR" sz="1400" b="0" smtClean="0"/>
            <a:t>Luminometri</a:t>
          </a:r>
          <a:endParaRPr lang="tr-TR" sz="1400" b="0"/>
        </a:p>
      </dgm:t>
    </dgm:pt>
    <dgm:pt modelId="{645385B7-CA41-4B44-B425-404E79509464}" type="parTrans" cxnId="{09A31953-44E0-47C5-8AAF-B2075468A341}">
      <dgm:prSet/>
      <dgm:spPr/>
      <dgm:t>
        <a:bodyPr/>
        <a:lstStyle/>
        <a:p>
          <a:endParaRPr lang="tr-TR" sz="1400" b="0"/>
        </a:p>
      </dgm:t>
    </dgm:pt>
    <dgm:pt modelId="{85A2B4C9-1DB3-48E5-882F-77300936DF9C}" type="sibTrans" cxnId="{09A31953-44E0-47C5-8AAF-B2075468A341}">
      <dgm:prSet/>
      <dgm:spPr/>
      <dgm:t>
        <a:bodyPr/>
        <a:lstStyle/>
        <a:p>
          <a:endParaRPr lang="tr-TR" sz="1400" b="0"/>
        </a:p>
      </dgm:t>
    </dgm:pt>
    <dgm:pt modelId="{5C5649B6-C473-475B-8204-1115297D6E75}">
      <dgm:prSet phldrT="[Metin]" custT="1"/>
      <dgm:spPr/>
      <dgm:t>
        <a:bodyPr/>
        <a:lstStyle/>
        <a:p>
          <a:r>
            <a:rPr lang="tr-TR" sz="1400" b="0" smtClean="0"/>
            <a:t>Kemilüminesans</a:t>
          </a:r>
          <a:endParaRPr lang="tr-TR" sz="1400" b="0"/>
        </a:p>
      </dgm:t>
    </dgm:pt>
    <dgm:pt modelId="{AEB93A9A-3871-4AB6-BB6A-4B1827DAA064}" type="parTrans" cxnId="{A145D06E-F7EA-442A-9976-A9FE924B7BA4}">
      <dgm:prSet/>
      <dgm:spPr/>
      <dgm:t>
        <a:bodyPr/>
        <a:lstStyle/>
        <a:p>
          <a:endParaRPr lang="tr-TR" sz="1400" b="0"/>
        </a:p>
      </dgm:t>
    </dgm:pt>
    <dgm:pt modelId="{24D5B736-05ED-4D37-84C5-1A0DECE2C13F}" type="sibTrans" cxnId="{A145D06E-F7EA-442A-9976-A9FE924B7BA4}">
      <dgm:prSet/>
      <dgm:spPr/>
      <dgm:t>
        <a:bodyPr/>
        <a:lstStyle/>
        <a:p>
          <a:endParaRPr lang="tr-TR" sz="1400" b="0"/>
        </a:p>
      </dgm:t>
    </dgm:pt>
    <dgm:pt modelId="{0BCBEED9-03FA-48AA-83FC-167EA3C02220}">
      <dgm:prSet phldrT="[Metin]" custT="1"/>
      <dgm:spPr/>
      <dgm:t>
        <a:bodyPr/>
        <a:lstStyle/>
        <a:p>
          <a:r>
            <a:rPr lang="tr-TR" sz="1400" b="0" smtClean="0"/>
            <a:t>Elektrokemilüminesans</a:t>
          </a:r>
          <a:endParaRPr lang="tr-TR" sz="1400" b="0"/>
        </a:p>
      </dgm:t>
    </dgm:pt>
    <dgm:pt modelId="{8235975E-C3CB-446B-B0D9-0C4891B2B923}" type="parTrans" cxnId="{CA8362B0-3E11-446C-A7A5-FD08DDB4D65E}">
      <dgm:prSet/>
      <dgm:spPr/>
      <dgm:t>
        <a:bodyPr/>
        <a:lstStyle/>
        <a:p>
          <a:endParaRPr lang="tr-TR" sz="1400" b="0"/>
        </a:p>
      </dgm:t>
    </dgm:pt>
    <dgm:pt modelId="{0022A013-34FF-470D-AA6F-1AF1E36B5D0B}" type="sibTrans" cxnId="{CA8362B0-3E11-446C-A7A5-FD08DDB4D65E}">
      <dgm:prSet/>
      <dgm:spPr/>
      <dgm:t>
        <a:bodyPr/>
        <a:lstStyle/>
        <a:p>
          <a:endParaRPr lang="tr-TR" sz="1400" b="0"/>
        </a:p>
      </dgm:t>
    </dgm:pt>
    <dgm:pt modelId="{8347656F-04D7-4982-8EB1-CFCABB532547}">
      <dgm:prSet phldrT="[Metin]" custT="1"/>
      <dgm:spPr/>
      <dgm:t>
        <a:bodyPr/>
        <a:lstStyle/>
        <a:p>
          <a:r>
            <a:rPr lang="tr-TR" sz="1400" b="0" smtClean="0"/>
            <a:t>Türbidimetri</a:t>
          </a:r>
          <a:endParaRPr lang="tr-TR" sz="1400" b="0"/>
        </a:p>
      </dgm:t>
    </dgm:pt>
    <dgm:pt modelId="{3B77962D-1C6C-41D0-AEA2-011E8B057273}" type="parTrans" cxnId="{1F800777-14B1-440C-82A1-4BAAB91800D8}">
      <dgm:prSet/>
      <dgm:spPr/>
      <dgm:t>
        <a:bodyPr/>
        <a:lstStyle/>
        <a:p>
          <a:endParaRPr lang="tr-TR" sz="1400" b="0"/>
        </a:p>
      </dgm:t>
    </dgm:pt>
    <dgm:pt modelId="{FEFB349E-5EA8-4D11-BC91-FF870F9203D2}" type="sibTrans" cxnId="{1F800777-14B1-440C-82A1-4BAAB91800D8}">
      <dgm:prSet/>
      <dgm:spPr/>
      <dgm:t>
        <a:bodyPr/>
        <a:lstStyle/>
        <a:p>
          <a:endParaRPr lang="tr-TR" sz="1400" b="0"/>
        </a:p>
      </dgm:t>
    </dgm:pt>
    <dgm:pt modelId="{392071F3-2B85-4124-BC13-2E4354AA3A7E}">
      <dgm:prSet phldrT="[Metin]" custT="1"/>
      <dgm:spPr/>
      <dgm:t>
        <a:bodyPr/>
        <a:lstStyle/>
        <a:p>
          <a:r>
            <a:rPr lang="tr-TR" sz="1400" b="0" smtClean="0"/>
            <a:t>Nefelometri</a:t>
          </a:r>
          <a:endParaRPr lang="tr-TR" sz="1400" b="0"/>
        </a:p>
      </dgm:t>
    </dgm:pt>
    <dgm:pt modelId="{4B755617-3711-4BAC-A778-CCDFEB8AF91C}" type="parTrans" cxnId="{97DCF173-4DD3-4542-9A76-4B31565E85DA}">
      <dgm:prSet/>
      <dgm:spPr/>
      <dgm:t>
        <a:bodyPr/>
        <a:lstStyle/>
        <a:p>
          <a:endParaRPr lang="tr-TR" sz="1400" b="0"/>
        </a:p>
      </dgm:t>
    </dgm:pt>
    <dgm:pt modelId="{1298DA10-DC06-400B-9EB9-091C5095B516}" type="sibTrans" cxnId="{97DCF173-4DD3-4542-9A76-4B31565E85DA}">
      <dgm:prSet/>
      <dgm:spPr/>
      <dgm:t>
        <a:bodyPr/>
        <a:lstStyle/>
        <a:p>
          <a:endParaRPr lang="tr-TR" sz="1400" b="0"/>
        </a:p>
      </dgm:t>
    </dgm:pt>
    <dgm:pt modelId="{AE9D04C5-6AA9-4A7E-8833-4702AFEA1089}" type="pres">
      <dgm:prSet presAssocID="{391DECCC-FBD6-4811-B628-58C12BBFAC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36322A1-02D4-441A-A066-E62C812C26C8}" type="pres">
      <dgm:prSet presAssocID="{FE22D664-75D5-4FE2-A9E6-FCE5B9D669B2}" presName="hierRoot1" presStyleCnt="0">
        <dgm:presLayoutVars>
          <dgm:hierBranch val="init"/>
        </dgm:presLayoutVars>
      </dgm:prSet>
      <dgm:spPr/>
    </dgm:pt>
    <dgm:pt modelId="{8A1C8106-6C56-43AF-93C7-9CF3F480E549}" type="pres">
      <dgm:prSet presAssocID="{FE22D664-75D5-4FE2-A9E6-FCE5B9D669B2}" presName="rootComposite1" presStyleCnt="0"/>
      <dgm:spPr/>
    </dgm:pt>
    <dgm:pt modelId="{1AE16017-0AE0-4A4C-B76F-CC11CEA6BD17}" type="pres">
      <dgm:prSet presAssocID="{FE22D664-75D5-4FE2-A9E6-FCE5B9D669B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3A5406-7249-4ADF-A587-F07011267495}" type="pres">
      <dgm:prSet presAssocID="{FE22D664-75D5-4FE2-A9E6-FCE5B9D669B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B4063D7E-C551-4E64-A820-9B78B26F559E}" type="pres">
      <dgm:prSet presAssocID="{FE22D664-75D5-4FE2-A9E6-FCE5B9D669B2}" presName="hierChild2" presStyleCnt="0"/>
      <dgm:spPr/>
    </dgm:pt>
    <dgm:pt modelId="{E3423B23-AED3-42F9-980D-2DBB7304F8FF}" type="pres">
      <dgm:prSet presAssocID="{7355FDBA-AF5E-43BF-851D-5A9EFC92795B}" presName="Name37" presStyleLbl="parChTrans1D2" presStyleIdx="0" presStyleCnt="3"/>
      <dgm:spPr/>
      <dgm:t>
        <a:bodyPr/>
        <a:lstStyle/>
        <a:p>
          <a:endParaRPr lang="tr-TR"/>
        </a:p>
      </dgm:t>
    </dgm:pt>
    <dgm:pt modelId="{632370F7-F010-4ECB-A164-E9853010E604}" type="pres">
      <dgm:prSet presAssocID="{C256B54C-B664-4EB5-8C40-D1C476C323C0}" presName="hierRoot2" presStyleCnt="0">
        <dgm:presLayoutVars>
          <dgm:hierBranch val="init"/>
        </dgm:presLayoutVars>
      </dgm:prSet>
      <dgm:spPr/>
    </dgm:pt>
    <dgm:pt modelId="{47B86EB2-86C3-4995-9363-52591FCE8CE4}" type="pres">
      <dgm:prSet presAssocID="{C256B54C-B664-4EB5-8C40-D1C476C323C0}" presName="rootComposite" presStyleCnt="0"/>
      <dgm:spPr/>
    </dgm:pt>
    <dgm:pt modelId="{D0CCCAA6-36E2-4AD2-852D-1558ABE55269}" type="pres">
      <dgm:prSet presAssocID="{C256B54C-B664-4EB5-8C40-D1C476C323C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836E7C3-7DFA-4A24-88D5-03C85AA26201}" type="pres">
      <dgm:prSet presAssocID="{C256B54C-B664-4EB5-8C40-D1C476C323C0}" presName="rootConnector" presStyleLbl="node2" presStyleIdx="0" presStyleCnt="3"/>
      <dgm:spPr/>
      <dgm:t>
        <a:bodyPr/>
        <a:lstStyle/>
        <a:p>
          <a:endParaRPr lang="tr-TR"/>
        </a:p>
      </dgm:t>
    </dgm:pt>
    <dgm:pt modelId="{C73047E6-64E1-4464-8A47-424A5A600B57}" type="pres">
      <dgm:prSet presAssocID="{C256B54C-B664-4EB5-8C40-D1C476C323C0}" presName="hierChild4" presStyleCnt="0"/>
      <dgm:spPr/>
    </dgm:pt>
    <dgm:pt modelId="{1BF478DA-7570-40C9-ADE5-29D26EF2A7DB}" type="pres">
      <dgm:prSet presAssocID="{DD23FCF3-31CF-47E0-9097-EFA24772E5A0}" presName="Name37" presStyleLbl="parChTrans1D3" presStyleIdx="0" presStyleCnt="7"/>
      <dgm:spPr/>
      <dgm:t>
        <a:bodyPr/>
        <a:lstStyle/>
        <a:p>
          <a:endParaRPr lang="tr-TR"/>
        </a:p>
      </dgm:t>
    </dgm:pt>
    <dgm:pt modelId="{F7634B9E-36CB-48A5-9A80-EBF8FFE126CA}" type="pres">
      <dgm:prSet presAssocID="{9F621286-D93A-41CA-BEE1-319611395F45}" presName="hierRoot2" presStyleCnt="0">
        <dgm:presLayoutVars>
          <dgm:hierBranch val="init"/>
        </dgm:presLayoutVars>
      </dgm:prSet>
      <dgm:spPr/>
    </dgm:pt>
    <dgm:pt modelId="{0EE17B9A-5C49-4098-8A8B-94CDD433185D}" type="pres">
      <dgm:prSet presAssocID="{9F621286-D93A-41CA-BEE1-319611395F45}" presName="rootComposite" presStyleCnt="0"/>
      <dgm:spPr/>
    </dgm:pt>
    <dgm:pt modelId="{DABD7671-B46A-4BB1-86A6-F7F81240C02B}" type="pres">
      <dgm:prSet presAssocID="{9F621286-D93A-41CA-BEE1-319611395F45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B5FBFE-DBED-49E7-B8A7-91B735242365}" type="pres">
      <dgm:prSet presAssocID="{9F621286-D93A-41CA-BEE1-319611395F45}" presName="rootConnector" presStyleLbl="node3" presStyleIdx="0" presStyleCnt="7"/>
      <dgm:spPr/>
      <dgm:t>
        <a:bodyPr/>
        <a:lstStyle/>
        <a:p>
          <a:endParaRPr lang="tr-TR"/>
        </a:p>
      </dgm:t>
    </dgm:pt>
    <dgm:pt modelId="{2BC58C4A-FE74-46D8-870B-A52B3C457ADD}" type="pres">
      <dgm:prSet presAssocID="{9F621286-D93A-41CA-BEE1-319611395F45}" presName="hierChild4" presStyleCnt="0"/>
      <dgm:spPr/>
    </dgm:pt>
    <dgm:pt modelId="{E6605E91-DA24-4BCA-86B0-84F89F25EADF}" type="pres">
      <dgm:prSet presAssocID="{9F621286-D93A-41CA-BEE1-319611395F45}" presName="hierChild5" presStyleCnt="0"/>
      <dgm:spPr/>
    </dgm:pt>
    <dgm:pt modelId="{D88C1698-0891-4912-975E-41DBEB9D53F2}" type="pres">
      <dgm:prSet presAssocID="{24C2B2B0-ABB3-4B6E-AB86-911AB5DC7B44}" presName="Name37" presStyleLbl="parChTrans1D3" presStyleIdx="1" presStyleCnt="7"/>
      <dgm:spPr/>
      <dgm:t>
        <a:bodyPr/>
        <a:lstStyle/>
        <a:p>
          <a:endParaRPr lang="tr-TR"/>
        </a:p>
      </dgm:t>
    </dgm:pt>
    <dgm:pt modelId="{86CDC823-7E57-416F-A165-69F311CDC990}" type="pres">
      <dgm:prSet presAssocID="{DA746EF1-C9A1-40FC-AD97-F2428DD1B7CB}" presName="hierRoot2" presStyleCnt="0">
        <dgm:presLayoutVars>
          <dgm:hierBranch val="init"/>
        </dgm:presLayoutVars>
      </dgm:prSet>
      <dgm:spPr/>
    </dgm:pt>
    <dgm:pt modelId="{DDFB8917-1D66-4DB2-B2DB-1F8066B46413}" type="pres">
      <dgm:prSet presAssocID="{DA746EF1-C9A1-40FC-AD97-F2428DD1B7CB}" presName="rootComposite" presStyleCnt="0"/>
      <dgm:spPr/>
    </dgm:pt>
    <dgm:pt modelId="{47590583-C19F-433D-BBD7-6D97B7F20C15}" type="pres">
      <dgm:prSet presAssocID="{DA746EF1-C9A1-40FC-AD97-F2428DD1B7CB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3AA4C7-5D44-4153-838B-9D049B849BF4}" type="pres">
      <dgm:prSet presAssocID="{DA746EF1-C9A1-40FC-AD97-F2428DD1B7CB}" presName="rootConnector" presStyleLbl="node3" presStyleIdx="1" presStyleCnt="7"/>
      <dgm:spPr/>
      <dgm:t>
        <a:bodyPr/>
        <a:lstStyle/>
        <a:p>
          <a:endParaRPr lang="tr-TR"/>
        </a:p>
      </dgm:t>
    </dgm:pt>
    <dgm:pt modelId="{0238586C-1397-4F6C-AD49-07A01521C989}" type="pres">
      <dgm:prSet presAssocID="{DA746EF1-C9A1-40FC-AD97-F2428DD1B7CB}" presName="hierChild4" presStyleCnt="0"/>
      <dgm:spPr/>
    </dgm:pt>
    <dgm:pt modelId="{8DBCA330-D48D-459A-9BE9-6B07C73F12B3}" type="pres">
      <dgm:prSet presAssocID="{DA746EF1-C9A1-40FC-AD97-F2428DD1B7CB}" presName="hierChild5" presStyleCnt="0"/>
      <dgm:spPr/>
    </dgm:pt>
    <dgm:pt modelId="{7F461084-2EE0-487D-ABC3-24101403F255}" type="pres">
      <dgm:prSet presAssocID="{FCA03E05-414A-40AB-A423-F1720AD78017}" presName="Name37" presStyleLbl="parChTrans1D3" presStyleIdx="2" presStyleCnt="7"/>
      <dgm:spPr/>
      <dgm:t>
        <a:bodyPr/>
        <a:lstStyle/>
        <a:p>
          <a:endParaRPr lang="tr-TR"/>
        </a:p>
      </dgm:t>
    </dgm:pt>
    <dgm:pt modelId="{70E19663-55B8-4B62-8799-40315ABF7276}" type="pres">
      <dgm:prSet presAssocID="{ECAFFBE2-A9B5-4169-BC61-7D44D0D66D03}" presName="hierRoot2" presStyleCnt="0">
        <dgm:presLayoutVars>
          <dgm:hierBranch val="init"/>
        </dgm:presLayoutVars>
      </dgm:prSet>
      <dgm:spPr/>
    </dgm:pt>
    <dgm:pt modelId="{1046E387-BFB8-493A-845F-1D4EC7277209}" type="pres">
      <dgm:prSet presAssocID="{ECAFFBE2-A9B5-4169-BC61-7D44D0D66D03}" presName="rootComposite" presStyleCnt="0"/>
      <dgm:spPr/>
    </dgm:pt>
    <dgm:pt modelId="{AC070BB0-7993-4A5C-9014-187898FB7443}" type="pres">
      <dgm:prSet presAssocID="{ECAFFBE2-A9B5-4169-BC61-7D44D0D66D03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586E56-AA40-45AC-8910-23B4025AD6A8}" type="pres">
      <dgm:prSet presAssocID="{ECAFFBE2-A9B5-4169-BC61-7D44D0D66D03}" presName="rootConnector" presStyleLbl="node3" presStyleIdx="2" presStyleCnt="7"/>
      <dgm:spPr/>
      <dgm:t>
        <a:bodyPr/>
        <a:lstStyle/>
        <a:p>
          <a:endParaRPr lang="tr-TR"/>
        </a:p>
      </dgm:t>
    </dgm:pt>
    <dgm:pt modelId="{86B479DA-8358-4176-9AA0-2E4BF4B931BF}" type="pres">
      <dgm:prSet presAssocID="{ECAFFBE2-A9B5-4169-BC61-7D44D0D66D03}" presName="hierChild4" presStyleCnt="0"/>
      <dgm:spPr/>
    </dgm:pt>
    <dgm:pt modelId="{E33AE5A6-6EB0-45B4-905A-C939B41270BF}" type="pres">
      <dgm:prSet presAssocID="{ECAFFBE2-A9B5-4169-BC61-7D44D0D66D03}" presName="hierChild5" presStyleCnt="0"/>
      <dgm:spPr/>
    </dgm:pt>
    <dgm:pt modelId="{9C752945-F648-43C5-9E16-6BF3E3929B6E}" type="pres">
      <dgm:prSet presAssocID="{C256B54C-B664-4EB5-8C40-D1C476C323C0}" presName="hierChild5" presStyleCnt="0"/>
      <dgm:spPr/>
    </dgm:pt>
    <dgm:pt modelId="{65F8A08D-597D-4038-B329-F8E9144CD9C4}" type="pres">
      <dgm:prSet presAssocID="{AE7B3327-476D-4EF3-A95B-8724D8C542E4}" presName="Name37" presStyleLbl="parChTrans1D2" presStyleIdx="1" presStyleCnt="3"/>
      <dgm:spPr/>
      <dgm:t>
        <a:bodyPr/>
        <a:lstStyle/>
        <a:p>
          <a:endParaRPr lang="tr-TR"/>
        </a:p>
      </dgm:t>
    </dgm:pt>
    <dgm:pt modelId="{169900DD-EC3D-46F4-AAFE-827D093AE5CB}" type="pres">
      <dgm:prSet presAssocID="{032858A7-BA6B-4007-8D8E-9FA498263804}" presName="hierRoot2" presStyleCnt="0">
        <dgm:presLayoutVars>
          <dgm:hierBranch val="init"/>
        </dgm:presLayoutVars>
      </dgm:prSet>
      <dgm:spPr/>
    </dgm:pt>
    <dgm:pt modelId="{24701BD5-4F16-441A-8000-15C7493C214F}" type="pres">
      <dgm:prSet presAssocID="{032858A7-BA6B-4007-8D8E-9FA498263804}" presName="rootComposite" presStyleCnt="0"/>
      <dgm:spPr/>
    </dgm:pt>
    <dgm:pt modelId="{2548AC2F-C445-47FF-BE60-9B3FC30AC343}" type="pres">
      <dgm:prSet presAssocID="{032858A7-BA6B-4007-8D8E-9FA49826380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91EBBAB-7AEA-4CCF-A7AA-3D2C91054EF4}" type="pres">
      <dgm:prSet presAssocID="{032858A7-BA6B-4007-8D8E-9FA498263804}" presName="rootConnector" presStyleLbl="node2" presStyleIdx="1" presStyleCnt="3"/>
      <dgm:spPr/>
      <dgm:t>
        <a:bodyPr/>
        <a:lstStyle/>
        <a:p>
          <a:endParaRPr lang="tr-TR"/>
        </a:p>
      </dgm:t>
    </dgm:pt>
    <dgm:pt modelId="{C4DC782D-04E3-4755-94AB-4A95AA8C0D5D}" type="pres">
      <dgm:prSet presAssocID="{032858A7-BA6B-4007-8D8E-9FA498263804}" presName="hierChild4" presStyleCnt="0"/>
      <dgm:spPr/>
    </dgm:pt>
    <dgm:pt modelId="{591857B3-6363-4E3F-BD0D-2391A9883CB5}" type="pres">
      <dgm:prSet presAssocID="{1140111B-EE11-4256-AEB3-AA0A8005F819}" presName="Name37" presStyleLbl="parChTrans1D3" presStyleIdx="3" presStyleCnt="7"/>
      <dgm:spPr/>
      <dgm:t>
        <a:bodyPr/>
        <a:lstStyle/>
        <a:p>
          <a:endParaRPr lang="tr-TR"/>
        </a:p>
      </dgm:t>
    </dgm:pt>
    <dgm:pt modelId="{4FF82C27-0226-496F-B667-831E1958944B}" type="pres">
      <dgm:prSet presAssocID="{66D41099-46CF-45E0-96F2-A0DB7A7D103D}" presName="hierRoot2" presStyleCnt="0">
        <dgm:presLayoutVars>
          <dgm:hierBranch val="init"/>
        </dgm:presLayoutVars>
      </dgm:prSet>
      <dgm:spPr/>
    </dgm:pt>
    <dgm:pt modelId="{FDEAAF88-D272-4B69-BC3B-1AA1A147BEF9}" type="pres">
      <dgm:prSet presAssocID="{66D41099-46CF-45E0-96F2-A0DB7A7D103D}" presName="rootComposite" presStyleCnt="0"/>
      <dgm:spPr/>
    </dgm:pt>
    <dgm:pt modelId="{EB18D5D5-AC8F-482F-BF59-D7C3A3B8072E}" type="pres">
      <dgm:prSet presAssocID="{66D41099-46CF-45E0-96F2-A0DB7A7D103D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6A9547-97C4-451D-B602-2F2597D32B68}" type="pres">
      <dgm:prSet presAssocID="{66D41099-46CF-45E0-96F2-A0DB7A7D103D}" presName="rootConnector" presStyleLbl="node3" presStyleIdx="3" presStyleCnt="7"/>
      <dgm:spPr/>
      <dgm:t>
        <a:bodyPr/>
        <a:lstStyle/>
        <a:p>
          <a:endParaRPr lang="tr-TR"/>
        </a:p>
      </dgm:t>
    </dgm:pt>
    <dgm:pt modelId="{3282A94A-BB26-4A97-A100-63B237E3D902}" type="pres">
      <dgm:prSet presAssocID="{66D41099-46CF-45E0-96F2-A0DB7A7D103D}" presName="hierChild4" presStyleCnt="0"/>
      <dgm:spPr/>
    </dgm:pt>
    <dgm:pt modelId="{49C4A9B7-2340-4615-B6A1-C87810C9EE4F}" type="pres">
      <dgm:prSet presAssocID="{66D41099-46CF-45E0-96F2-A0DB7A7D103D}" presName="hierChild5" presStyleCnt="0"/>
      <dgm:spPr/>
    </dgm:pt>
    <dgm:pt modelId="{7CC7ED84-D56B-4026-B79F-A081134A1323}" type="pres">
      <dgm:prSet presAssocID="{645385B7-CA41-4B44-B425-404E79509464}" presName="Name37" presStyleLbl="parChTrans1D3" presStyleIdx="4" presStyleCnt="7"/>
      <dgm:spPr/>
      <dgm:t>
        <a:bodyPr/>
        <a:lstStyle/>
        <a:p>
          <a:endParaRPr lang="tr-TR"/>
        </a:p>
      </dgm:t>
    </dgm:pt>
    <dgm:pt modelId="{B8CDAC42-98C8-4628-9B88-975CCE229D36}" type="pres">
      <dgm:prSet presAssocID="{7B1E8144-26E4-4580-AAC8-81403CCCBFAE}" presName="hierRoot2" presStyleCnt="0">
        <dgm:presLayoutVars>
          <dgm:hierBranch val="init"/>
        </dgm:presLayoutVars>
      </dgm:prSet>
      <dgm:spPr/>
    </dgm:pt>
    <dgm:pt modelId="{5C8086BF-0406-4052-A83C-517156F062C6}" type="pres">
      <dgm:prSet presAssocID="{7B1E8144-26E4-4580-AAC8-81403CCCBFAE}" presName="rootComposite" presStyleCnt="0"/>
      <dgm:spPr/>
    </dgm:pt>
    <dgm:pt modelId="{D78BCC92-0276-47B5-9F5C-43D2EE17A9B5}" type="pres">
      <dgm:prSet presAssocID="{7B1E8144-26E4-4580-AAC8-81403CCCBFAE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3FEC87-F8E7-47CE-AE3C-E8AF8D88F1C0}" type="pres">
      <dgm:prSet presAssocID="{7B1E8144-26E4-4580-AAC8-81403CCCBFAE}" presName="rootConnector" presStyleLbl="node3" presStyleIdx="4" presStyleCnt="7"/>
      <dgm:spPr/>
      <dgm:t>
        <a:bodyPr/>
        <a:lstStyle/>
        <a:p>
          <a:endParaRPr lang="tr-TR"/>
        </a:p>
      </dgm:t>
    </dgm:pt>
    <dgm:pt modelId="{DF98F04F-4A23-47C4-8FFF-1F424B47F299}" type="pres">
      <dgm:prSet presAssocID="{7B1E8144-26E4-4580-AAC8-81403CCCBFAE}" presName="hierChild4" presStyleCnt="0"/>
      <dgm:spPr/>
    </dgm:pt>
    <dgm:pt modelId="{6ABCFB99-B9E5-484B-87B5-2D21676AC4E0}" type="pres">
      <dgm:prSet presAssocID="{AEB93A9A-3871-4AB6-BB6A-4B1827DAA064}" presName="Name37" presStyleLbl="parChTrans1D4" presStyleIdx="0" presStyleCnt="2"/>
      <dgm:spPr/>
      <dgm:t>
        <a:bodyPr/>
        <a:lstStyle/>
        <a:p>
          <a:endParaRPr lang="tr-TR"/>
        </a:p>
      </dgm:t>
    </dgm:pt>
    <dgm:pt modelId="{FB2C3AE8-4E47-427C-B282-33393B65992F}" type="pres">
      <dgm:prSet presAssocID="{5C5649B6-C473-475B-8204-1115297D6E75}" presName="hierRoot2" presStyleCnt="0">
        <dgm:presLayoutVars>
          <dgm:hierBranch val="init"/>
        </dgm:presLayoutVars>
      </dgm:prSet>
      <dgm:spPr/>
    </dgm:pt>
    <dgm:pt modelId="{A1EDFE06-6FAD-48C5-B7CA-3224F7D554B1}" type="pres">
      <dgm:prSet presAssocID="{5C5649B6-C473-475B-8204-1115297D6E75}" presName="rootComposite" presStyleCnt="0"/>
      <dgm:spPr/>
    </dgm:pt>
    <dgm:pt modelId="{55FE520C-9348-42FD-959C-4C4C12B5EF6B}" type="pres">
      <dgm:prSet presAssocID="{5C5649B6-C473-475B-8204-1115297D6E75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458B4D-5124-4DF7-B3EE-53411E30218C}" type="pres">
      <dgm:prSet presAssocID="{5C5649B6-C473-475B-8204-1115297D6E75}" presName="rootConnector" presStyleLbl="node4" presStyleIdx="0" presStyleCnt="2"/>
      <dgm:spPr/>
      <dgm:t>
        <a:bodyPr/>
        <a:lstStyle/>
        <a:p>
          <a:endParaRPr lang="tr-TR"/>
        </a:p>
      </dgm:t>
    </dgm:pt>
    <dgm:pt modelId="{96996131-9F79-429E-924E-F882CB41DC26}" type="pres">
      <dgm:prSet presAssocID="{5C5649B6-C473-475B-8204-1115297D6E75}" presName="hierChild4" presStyleCnt="0"/>
      <dgm:spPr/>
    </dgm:pt>
    <dgm:pt modelId="{3A562C25-8BB8-4FF5-80C9-5F7DCE5C1063}" type="pres">
      <dgm:prSet presAssocID="{5C5649B6-C473-475B-8204-1115297D6E75}" presName="hierChild5" presStyleCnt="0"/>
      <dgm:spPr/>
    </dgm:pt>
    <dgm:pt modelId="{00B07F1B-2C83-4B0B-A688-E662DCBDE067}" type="pres">
      <dgm:prSet presAssocID="{8235975E-C3CB-446B-B0D9-0C4891B2B923}" presName="Name37" presStyleLbl="parChTrans1D4" presStyleIdx="1" presStyleCnt="2"/>
      <dgm:spPr/>
      <dgm:t>
        <a:bodyPr/>
        <a:lstStyle/>
        <a:p>
          <a:endParaRPr lang="tr-TR"/>
        </a:p>
      </dgm:t>
    </dgm:pt>
    <dgm:pt modelId="{B120E1A4-D9E0-432E-B804-E77AB2D15C66}" type="pres">
      <dgm:prSet presAssocID="{0BCBEED9-03FA-48AA-83FC-167EA3C02220}" presName="hierRoot2" presStyleCnt="0">
        <dgm:presLayoutVars>
          <dgm:hierBranch val="init"/>
        </dgm:presLayoutVars>
      </dgm:prSet>
      <dgm:spPr/>
    </dgm:pt>
    <dgm:pt modelId="{73186175-4599-44E2-82A4-B961060FCEA2}" type="pres">
      <dgm:prSet presAssocID="{0BCBEED9-03FA-48AA-83FC-167EA3C02220}" presName="rootComposite" presStyleCnt="0"/>
      <dgm:spPr/>
    </dgm:pt>
    <dgm:pt modelId="{A6675667-3A8A-436D-99E1-97A712AC5D2B}" type="pres">
      <dgm:prSet presAssocID="{0BCBEED9-03FA-48AA-83FC-167EA3C02220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14F9A5-B13C-455D-BA05-51D416C26B48}" type="pres">
      <dgm:prSet presAssocID="{0BCBEED9-03FA-48AA-83FC-167EA3C02220}" presName="rootConnector" presStyleLbl="node4" presStyleIdx="1" presStyleCnt="2"/>
      <dgm:spPr/>
      <dgm:t>
        <a:bodyPr/>
        <a:lstStyle/>
        <a:p>
          <a:endParaRPr lang="tr-TR"/>
        </a:p>
      </dgm:t>
    </dgm:pt>
    <dgm:pt modelId="{454AB32E-B009-4929-B922-3E4BE805A37A}" type="pres">
      <dgm:prSet presAssocID="{0BCBEED9-03FA-48AA-83FC-167EA3C02220}" presName="hierChild4" presStyleCnt="0"/>
      <dgm:spPr/>
    </dgm:pt>
    <dgm:pt modelId="{43140728-3BD4-4D11-BCF0-38125F22F5F7}" type="pres">
      <dgm:prSet presAssocID="{0BCBEED9-03FA-48AA-83FC-167EA3C02220}" presName="hierChild5" presStyleCnt="0"/>
      <dgm:spPr/>
    </dgm:pt>
    <dgm:pt modelId="{D4D6021D-7165-476B-9B4F-AE0BF5EA0F9A}" type="pres">
      <dgm:prSet presAssocID="{7B1E8144-26E4-4580-AAC8-81403CCCBFAE}" presName="hierChild5" presStyleCnt="0"/>
      <dgm:spPr/>
    </dgm:pt>
    <dgm:pt modelId="{F9D6E4FC-9D13-401E-8542-B3DD016475CF}" type="pres">
      <dgm:prSet presAssocID="{032858A7-BA6B-4007-8D8E-9FA498263804}" presName="hierChild5" presStyleCnt="0"/>
      <dgm:spPr/>
    </dgm:pt>
    <dgm:pt modelId="{E489D5C2-A0DF-4794-8FC7-15B31558BDAA}" type="pres">
      <dgm:prSet presAssocID="{561C7C6A-FB03-4567-96B8-F1AD20F63DD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794464D1-92FF-4C1D-8716-C445129BBA16}" type="pres">
      <dgm:prSet presAssocID="{A762E997-5E87-46D7-B4A9-371707AB7C64}" presName="hierRoot2" presStyleCnt="0">
        <dgm:presLayoutVars>
          <dgm:hierBranch val="init"/>
        </dgm:presLayoutVars>
      </dgm:prSet>
      <dgm:spPr/>
    </dgm:pt>
    <dgm:pt modelId="{5B5DE6BE-2FEB-493A-AA28-693A642C8091}" type="pres">
      <dgm:prSet presAssocID="{A762E997-5E87-46D7-B4A9-371707AB7C64}" presName="rootComposite" presStyleCnt="0"/>
      <dgm:spPr/>
    </dgm:pt>
    <dgm:pt modelId="{985711C7-44E4-4015-A07D-AD937BB4A091}" type="pres">
      <dgm:prSet presAssocID="{A762E997-5E87-46D7-B4A9-371707AB7C6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74E1E6-A747-4A15-8D66-530228FB0C4D}" type="pres">
      <dgm:prSet presAssocID="{A762E997-5E87-46D7-B4A9-371707AB7C64}" presName="rootConnector" presStyleLbl="node2" presStyleIdx="2" presStyleCnt="3"/>
      <dgm:spPr/>
      <dgm:t>
        <a:bodyPr/>
        <a:lstStyle/>
        <a:p>
          <a:endParaRPr lang="tr-TR"/>
        </a:p>
      </dgm:t>
    </dgm:pt>
    <dgm:pt modelId="{A752E49A-1ED3-416F-BE15-309671AE4C19}" type="pres">
      <dgm:prSet presAssocID="{A762E997-5E87-46D7-B4A9-371707AB7C64}" presName="hierChild4" presStyleCnt="0"/>
      <dgm:spPr/>
    </dgm:pt>
    <dgm:pt modelId="{8AF93069-143E-49C7-952E-3018DF044E5B}" type="pres">
      <dgm:prSet presAssocID="{3B77962D-1C6C-41D0-AEA2-011E8B057273}" presName="Name37" presStyleLbl="parChTrans1D3" presStyleIdx="5" presStyleCnt="7"/>
      <dgm:spPr/>
      <dgm:t>
        <a:bodyPr/>
        <a:lstStyle/>
        <a:p>
          <a:endParaRPr lang="tr-TR"/>
        </a:p>
      </dgm:t>
    </dgm:pt>
    <dgm:pt modelId="{7E7E8A2E-53DC-46D3-8CE6-A2781766D8AC}" type="pres">
      <dgm:prSet presAssocID="{8347656F-04D7-4982-8EB1-CFCABB532547}" presName="hierRoot2" presStyleCnt="0">
        <dgm:presLayoutVars>
          <dgm:hierBranch val="init"/>
        </dgm:presLayoutVars>
      </dgm:prSet>
      <dgm:spPr/>
    </dgm:pt>
    <dgm:pt modelId="{07BF04DC-1E73-4E80-834B-850FB837ACD1}" type="pres">
      <dgm:prSet presAssocID="{8347656F-04D7-4982-8EB1-CFCABB532547}" presName="rootComposite" presStyleCnt="0"/>
      <dgm:spPr/>
    </dgm:pt>
    <dgm:pt modelId="{CD9F30C7-B6DF-4FCC-AC3F-0E008460CE03}" type="pres">
      <dgm:prSet presAssocID="{8347656F-04D7-4982-8EB1-CFCABB532547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3FD4D79-66C5-427E-B0C3-2DA3A9F07FA5}" type="pres">
      <dgm:prSet presAssocID="{8347656F-04D7-4982-8EB1-CFCABB532547}" presName="rootConnector" presStyleLbl="node3" presStyleIdx="5" presStyleCnt="7"/>
      <dgm:spPr/>
      <dgm:t>
        <a:bodyPr/>
        <a:lstStyle/>
        <a:p>
          <a:endParaRPr lang="tr-TR"/>
        </a:p>
      </dgm:t>
    </dgm:pt>
    <dgm:pt modelId="{EEE7A52F-6BF8-4B2D-B3D4-D47EFDD6528E}" type="pres">
      <dgm:prSet presAssocID="{8347656F-04D7-4982-8EB1-CFCABB532547}" presName="hierChild4" presStyleCnt="0"/>
      <dgm:spPr/>
    </dgm:pt>
    <dgm:pt modelId="{48DD6632-29B3-4CC5-9F91-B6BC68EEFADE}" type="pres">
      <dgm:prSet presAssocID="{8347656F-04D7-4982-8EB1-CFCABB532547}" presName="hierChild5" presStyleCnt="0"/>
      <dgm:spPr/>
    </dgm:pt>
    <dgm:pt modelId="{849F7C31-8371-4D2F-87F9-E329D098A78D}" type="pres">
      <dgm:prSet presAssocID="{4B755617-3711-4BAC-A778-CCDFEB8AF91C}" presName="Name37" presStyleLbl="parChTrans1D3" presStyleIdx="6" presStyleCnt="7"/>
      <dgm:spPr/>
      <dgm:t>
        <a:bodyPr/>
        <a:lstStyle/>
        <a:p>
          <a:endParaRPr lang="tr-TR"/>
        </a:p>
      </dgm:t>
    </dgm:pt>
    <dgm:pt modelId="{E66C43EB-5675-48AE-9F7B-AD0C64C62104}" type="pres">
      <dgm:prSet presAssocID="{392071F3-2B85-4124-BC13-2E4354AA3A7E}" presName="hierRoot2" presStyleCnt="0">
        <dgm:presLayoutVars>
          <dgm:hierBranch val="init"/>
        </dgm:presLayoutVars>
      </dgm:prSet>
      <dgm:spPr/>
    </dgm:pt>
    <dgm:pt modelId="{FFC65F7F-6885-4AE2-84A9-641827520722}" type="pres">
      <dgm:prSet presAssocID="{392071F3-2B85-4124-BC13-2E4354AA3A7E}" presName="rootComposite" presStyleCnt="0"/>
      <dgm:spPr/>
    </dgm:pt>
    <dgm:pt modelId="{0056D080-D72A-4545-B32B-156375C1B05C}" type="pres">
      <dgm:prSet presAssocID="{392071F3-2B85-4124-BC13-2E4354AA3A7E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7F628C-4EC0-4685-BE42-18787904D00C}" type="pres">
      <dgm:prSet presAssocID="{392071F3-2B85-4124-BC13-2E4354AA3A7E}" presName="rootConnector" presStyleLbl="node3" presStyleIdx="6" presStyleCnt="7"/>
      <dgm:spPr/>
      <dgm:t>
        <a:bodyPr/>
        <a:lstStyle/>
        <a:p>
          <a:endParaRPr lang="tr-TR"/>
        </a:p>
      </dgm:t>
    </dgm:pt>
    <dgm:pt modelId="{0ABD1954-3585-407D-A1A0-9BA81C2498A3}" type="pres">
      <dgm:prSet presAssocID="{392071F3-2B85-4124-BC13-2E4354AA3A7E}" presName="hierChild4" presStyleCnt="0"/>
      <dgm:spPr/>
    </dgm:pt>
    <dgm:pt modelId="{EDC2DD0D-E98E-4437-A7DF-7EF782EBB96A}" type="pres">
      <dgm:prSet presAssocID="{392071F3-2B85-4124-BC13-2E4354AA3A7E}" presName="hierChild5" presStyleCnt="0"/>
      <dgm:spPr/>
    </dgm:pt>
    <dgm:pt modelId="{EFF08EF2-6147-4C37-9108-79987435CFF9}" type="pres">
      <dgm:prSet presAssocID="{A762E997-5E87-46D7-B4A9-371707AB7C64}" presName="hierChild5" presStyleCnt="0"/>
      <dgm:spPr/>
    </dgm:pt>
    <dgm:pt modelId="{F4951847-8577-43E5-9F3F-04AA97551414}" type="pres">
      <dgm:prSet presAssocID="{FE22D664-75D5-4FE2-A9E6-FCE5B9D669B2}" presName="hierChild3" presStyleCnt="0"/>
      <dgm:spPr/>
    </dgm:pt>
  </dgm:ptLst>
  <dgm:cxnLst>
    <dgm:cxn modelId="{43308097-E7D6-47C3-915D-C869BBC55373}" type="presOf" srcId="{645385B7-CA41-4B44-B425-404E79509464}" destId="{7CC7ED84-D56B-4026-B79F-A081134A1323}" srcOrd="0" destOrd="0" presId="urn:microsoft.com/office/officeart/2005/8/layout/orgChart1"/>
    <dgm:cxn modelId="{25EC019F-06EE-45B4-88B5-67588BA99AB5}" type="presOf" srcId="{032858A7-BA6B-4007-8D8E-9FA498263804}" destId="{291EBBAB-7AEA-4CCF-A7AA-3D2C91054EF4}" srcOrd="1" destOrd="0" presId="urn:microsoft.com/office/officeart/2005/8/layout/orgChart1"/>
    <dgm:cxn modelId="{E5AF8760-020F-49D4-ADE6-3FC080336DB3}" type="presOf" srcId="{A762E997-5E87-46D7-B4A9-371707AB7C64}" destId="{985711C7-44E4-4015-A07D-AD937BB4A091}" srcOrd="0" destOrd="0" presId="urn:microsoft.com/office/officeart/2005/8/layout/orgChart1"/>
    <dgm:cxn modelId="{E3F48015-66AE-4BA5-9B83-5D002945C7F9}" type="presOf" srcId="{391DECCC-FBD6-4811-B628-58C12BBFACED}" destId="{AE9D04C5-6AA9-4A7E-8833-4702AFEA1089}" srcOrd="0" destOrd="0" presId="urn:microsoft.com/office/officeart/2005/8/layout/orgChart1"/>
    <dgm:cxn modelId="{32642D0D-122A-47CA-8643-6455B41DF4AB}" type="presOf" srcId="{8347656F-04D7-4982-8EB1-CFCABB532547}" destId="{C3FD4D79-66C5-427E-B0C3-2DA3A9F07FA5}" srcOrd="1" destOrd="0" presId="urn:microsoft.com/office/officeart/2005/8/layout/orgChart1"/>
    <dgm:cxn modelId="{1035ACED-D58D-4A4A-8D3F-1AE3F1FB4761}" srcId="{391DECCC-FBD6-4811-B628-58C12BBFACED}" destId="{FE22D664-75D5-4FE2-A9E6-FCE5B9D669B2}" srcOrd="0" destOrd="0" parTransId="{12680C44-9F13-4603-A6BA-20697C793272}" sibTransId="{2240553E-5C18-4442-864F-FB476EFE7E5C}"/>
    <dgm:cxn modelId="{2CFE1779-29D0-430F-8582-5ABC1F99AF8E}" type="presOf" srcId="{C256B54C-B664-4EB5-8C40-D1C476C323C0}" destId="{D0CCCAA6-36E2-4AD2-852D-1558ABE55269}" srcOrd="0" destOrd="0" presId="urn:microsoft.com/office/officeart/2005/8/layout/orgChart1"/>
    <dgm:cxn modelId="{453D45B1-1F4D-41D7-ADAA-03A5544B1598}" srcId="{032858A7-BA6B-4007-8D8E-9FA498263804}" destId="{66D41099-46CF-45E0-96F2-A0DB7A7D103D}" srcOrd="0" destOrd="0" parTransId="{1140111B-EE11-4256-AEB3-AA0A8005F819}" sibTransId="{11089B98-FFE2-4E4C-ABF3-1DBD1B4E8B6E}"/>
    <dgm:cxn modelId="{4D0F9801-8958-4605-938F-C0C7400103A5}" type="presOf" srcId="{AEB93A9A-3871-4AB6-BB6A-4B1827DAA064}" destId="{6ABCFB99-B9E5-484B-87B5-2D21676AC4E0}" srcOrd="0" destOrd="0" presId="urn:microsoft.com/office/officeart/2005/8/layout/orgChart1"/>
    <dgm:cxn modelId="{90366ADD-FC24-4326-A0E7-D4EBDDD9AF97}" type="presOf" srcId="{8235975E-C3CB-446B-B0D9-0C4891B2B923}" destId="{00B07F1B-2C83-4B0B-A688-E662DCBDE067}" srcOrd="0" destOrd="0" presId="urn:microsoft.com/office/officeart/2005/8/layout/orgChart1"/>
    <dgm:cxn modelId="{3E2B3EC4-D547-4E72-862E-EA3C82413B56}" srcId="{FE22D664-75D5-4FE2-A9E6-FCE5B9D669B2}" destId="{A762E997-5E87-46D7-B4A9-371707AB7C64}" srcOrd="2" destOrd="0" parTransId="{561C7C6A-FB03-4567-96B8-F1AD20F63DD6}" sibTransId="{CDF086E7-1D44-4078-AE20-E643BE8AFF58}"/>
    <dgm:cxn modelId="{064BA300-5128-443D-8E24-CFD2374F22CB}" srcId="{C256B54C-B664-4EB5-8C40-D1C476C323C0}" destId="{DA746EF1-C9A1-40FC-AD97-F2428DD1B7CB}" srcOrd="1" destOrd="0" parTransId="{24C2B2B0-ABB3-4B6E-AB86-911AB5DC7B44}" sibTransId="{0F956B21-7CFC-4B26-B3EC-21DEDD994149}"/>
    <dgm:cxn modelId="{589F4A0A-EF0E-4ECB-AA4C-14A9796D9952}" type="presOf" srcId="{0BCBEED9-03FA-48AA-83FC-167EA3C02220}" destId="{8914F9A5-B13C-455D-BA05-51D416C26B48}" srcOrd="1" destOrd="0" presId="urn:microsoft.com/office/officeart/2005/8/layout/orgChart1"/>
    <dgm:cxn modelId="{7D6B0ED7-DB09-4F17-888F-67D24E77337A}" type="presOf" srcId="{FE22D664-75D5-4FE2-A9E6-FCE5B9D669B2}" destId="{1AE16017-0AE0-4A4C-B76F-CC11CEA6BD17}" srcOrd="0" destOrd="0" presId="urn:microsoft.com/office/officeart/2005/8/layout/orgChart1"/>
    <dgm:cxn modelId="{79339139-85D2-4188-8640-7AF9CCE3E757}" type="presOf" srcId="{392071F3-2B85-4124-BC13-2E4354AA3A7E}" destId="{0056D080-D72A-4545-B32B-156375C1B05C}" srcOrd="0" destOrd="0" presId="urn:microsoft.com/office/officeart/2005/8/layout/orgChart1"/>
    <dgm:cxn modelId="{A531C57A-2C62-4E0D-B1AA-11C4CBEE9FA8}" type="presOf" srcId="{5C5649B6-C473-475B-8204-1115297D6E75}" destId="{55FE520C-9348-42FD-959C-4C4C12B5EF6B}" srcOrd="0" destOrd="0" presId="urn:microsoft.com/office/officeart/2005/8/layout/orgChart1"/>
    <dgm:cxn modelId="{97DCF173-4DD3-4542-9A76-4B31565E85DA}" srcId="{A762E997-5E87-46D7-B4A9-371707AB7C64}" destId="{392071F3-2B85-4124-BC13-2E4354AA3A7E}" srcOrd="1" destOrd="0" parTransId="{4B755617-3711-4BAC-A778-CCDFEB8AF91C}" sibTransId="{1298DA10-DC06-400B-9EB9-091C5095B516}"/>
    <dgm:cxn modelId="{341C412E-7E77-4A6D-9355-348D73278361}" type="presOf" srcId="{7B1E8144-26E4-4580-AAC8-81403CCCBFAE}" destId="{FF3FEC87-F8E7-47CE-AE3C-E8AF8D88F1C0}" srcOrd="1" destOrd="0" presId="urn:microsoft.com/office/officeart/2005/8/layout/orgChart1"/>
    <dgm:cxn modelId="{EC54CD65-1C5B-4364-941D-118C3F801D5D}" type="presOf" srcId="{A762E997-5E87-46D7-B4A9-371707AB7C64}" destId="{B574E1E6-A747-4A15-8D66-530228FB0C4D}" srcOrd="1" destOrd="0" presId="urn:microsoft.com/office/officeart/2005/8/layout/orgChart1"/>
    <dgm:cxn modelId="{85213E37-9612-4CC5-AC8F-94BE1B1F3D04}" type="presOf" srcId="{DD23FCF3-31CF-47E0-9097-EFA24772E5A0}" destId="{1BF478DA-7570-40C9-ADE5-29D26EF2A7DB}" srcOrd="0" destOrd="0" presId="urn:microsoft.com/office/officeart/2005/8/layout/orgChart1"/>
    <dgm:cxn modelId="{423942CB-3844-4416-AAB0-314EB85B8C1C}" type="presOf" srcId="{DA746EF1-C9A1-40FC-AD97-F2428DD1B7CB}" destId="{B53AA4C7-5D44-4153-838B-9D049B849BF4}" srcOrd="1" destOrd="0" presId="urn:microsoft.com/office/officeart/2005/8/layout/orgChart1"/>
    <dgm:cxn modelId="{A751B1CF-34C8-48F5-8FC1-D0460A3BDFCD}" type="presOf" srcId="{ECAFFBE2-A9B5-4169-BC61-7D44D0D66D03}" destId="{AC070BB0-7993-4A5C-9014-187898FB7443}" srcOrd="0" destOrd="0" presId="urn:microsoft.com/office/officeart/2005/8/layout/orgChart1"/>
    <dgm:cxn modelId="{09A31953-44E0-47C5-8AAF-B2075468A341}" srcId="{032858A7-BA6B-4007-8D8E-9FA498263804}" destId="{7B1E8144-26E4-4580-AAC8-81403CCCBFAE}" srcOrd="1" destOrd="0" parTransId="{645385B7-CA41-4B44-B425-404E79509464}" sibTransId="{85A2B4C9-1DB3-48E5-882F-77300936DF9C}"/>
    <dgm:cxn modelId="{7A169BDA-C6DB-41F9-B26F-5D5017488AEE}" type="presOf" srcId="{AE7B3327-476D-4EF3-A95B-8724D8C542E4}" destId="{65F8A08D-597D-4038-B329-F8E9144CD9C4}" srcOrd="0" destOrd="0" presId="urn:microsoft.com/office/officeart/2005/8/layout/orgChart1"/>
    <dgm:cxn modelId="{C4C5E794-804C-4BE6-8EC5-7CBDF28AAC72}" type="presOf" srcId="{66D41099-46CF-45E0-96F2-A0DB7A7D103D}" destId="{556A9547-97C4-451D-B602-2F2597D32B68}" srcOrd="1" destOrd="0" presId="urn:microsoft.com/office/officeart/2005/8/layout/orgChart1"/>
    <dgm:cxn modelId="{E754EEA0-CD9B-480E-B328-784A0AA13D6D}" type="presOf" srcId="{C256B54C-B664-4EB5-8C40-D1C476C323C0}" destId="{1836E7C3-7DFA-4A24-88D5-03C85AA26201}" srcOrd="1" destOrd="0" presId="urn:microsoft.com/office/officeart/2005/8/layout/orgChart1"/>
    <dgm:cxn modelId="{A62DA228-0ECC-4355-970B-CEFD44902812}" type="presOf" srcId="{ECAFFBE2-A9B5-4169-BC61-7D44D0D66D03}" destId="{FA586E56-AA40-45AC-8910-23B4025AD6A8}" srcOrd="1" destOrd="0" presId="urn:microsoft.com/office/officeart/2005/8/layout/orgChart1"/>
    <dgm:cxn modelId="{56DFC1FA-8118-4A65-87F1-714EB8C0F0D2}" type="presOf" srcId="{1140111B-EE11-4256-AEB3-AA0A8005F819}" destId="{591857B3-6363-4E3F-BD0D-2391A9883CB5}" srcOrd="0" destOrd="0" presId="urn:microsoft.com/office/officeart/2005/8/layout/orgChart1"/>
    <dgm:cxn modelId="{1DEDB4C2-A169-4B77-813A-DF5E109B79D6}" type="presOf" srcId="{7B1E8144-26E4-4580-AAC8-81403CCCBFAE}" destId="{D78BCC92-0276-47B5-9F5C-43D2EE17A9B5}" srcOrd="0" destOrd="0" presId="urn:microsoft.com/office/officeart/2005/8/layout/orgChart1"/>
    <dgm:cxn modelId="{B8E9E5B9-BB89-4A8C-A33B-20217501D68F}" type="presOf" srcId="{392071F3-2B85-4124-BC13-2E4354AA3A7E}" destId="{EB7F628C-4EC0-4685-BE42-18787904D00C}" srcOrd="1" destOrd="0" presId="urn:microsoft.com/office/officeart/2005/8/layout/orgChart1"/>
    <dgm:cxn modelId="{A80A84F8-43B5-407A-8732-5A381D4EDFE3}" type="presOf" srcId="{FE22D664-75D5-4FE2-A9E6-FCE5B9D669B2}" destId="{5B3A5406-7249-4ADF-A587-F07011267495}" srcOrd="1" destOrd="0" presId="urn:microsoft.com/office/officeart/2005/8/layout/orgChart1"/>
    <dgm:cxn modelId="{15D0CAAC-0389-457D-8301-95705C86EF76}" type="presOf" srcId="{9F621286-D93A-41CA-BEE1-319611395F45}" destId="{DABD7671-B46A-4BB1-86A6-F7F81240C02B}" srcOrd="0" destOrd="0" presId="urn:microsoft.com/office/officeart/2005/8/layout/orgChart1"/>
    <dgm:cxn modelId="{1F800777-14B1-440C-82A1-4BAAB91800D8}" srcId="{A762E997-5E87-46D7-B4A9-371707AB7C64}" destId="{8347656F-04D7-4982-8EB1-CFCABB532547}" srcOrd="0" destOrd="0" parTransId="{3B77962D-1C6C-41D0-AEA2-011E8B057273}" sibTransId="{FEFB349E-5EA8-4D11-BC91-FF870F9203D2}"/>
    <dgm:cxn modelId="{81AE7D26-858B-4223-8954-D503759E54CB}" type="presOf" srcId="{9F621286-D93A-41CA-BEE1-319611395F45}" destId="{F3B5FBFE-DBED-49E7-B8A7-91B735242365}" srcOrd="1" destOrd="0" presId="urn:microsoft.com/office/officeart/2005/8/layout/orgChart1"/>
    <dgm:cxn modelId="{66B24D41-FC57-4F64-907C-5C550506B899}" type="presOf" srcId="{3B77962D-1C6C-41D0-AEA2-011E8B057273}" destId="{8AF93069-143E-49C7-952E-3018DF044E5B}" srcOrd="0" destOrd="0" presId="urn:microsoft.com/office/officeart/2005/8/layout/orgChart1"/>
    <dgm:cxn modelId="{237AE4AF-CD03-4C8B-B2E1-24AB7E408423}" type="presOf" srcId="{24C2B2B0-ABB3-4B6E-AB86-911AB5DC7B44}" destId="{D88C1698-0891-4912-975E-41DBEB9D53F2}" srcOrd="0" destOrd="0" presId="urn:microsoft.com/office/officeart/2005/8/layout/orgChart1"/>
    <dgm:cxn modelId="{BF752B3E-3994-4245-BF56-7C695E5D490C}" type="presOf" srcId="{4B755617-3711-4BAC-A778-CCDFEB8AF91C}" destId="{849F7C31-8371-4D2F-87F9-E329D098A78D}" srcOrd="0" destOrd="0" presId="urn:microsoft.com/office/officeart/2005/8/layout/orgChart1"/>
    <dgm:cxn modelId="{6D63E560-29A8-40A3-8275-BFBCD9BE4E95}" type="presOf" srcId="{561C7C6A-FB03-4567-96B8-F1AD20F63DD6}" destId="{E489D5C2-A0DF-4794-8FC7-15B31558BDAA}" srcOrd="0" destOrd="0" presId="urn:microsoft.com/office/officeart/2005/8/layout/orgChart1"/>
    <dgm:cxn modelId="{79143BC1-81C4-4D57-B1D7-DF5FC7B98445}" type="presOf" srcId="{FCA03E05-414A-40AB-A423-F1720AD78017}" destId="{7F461084-2EE0-487D-ABC3-24101403F255}" srcOrd="0" destOrd="0" presId="urn:microsoft.com/office/officeart/2005/8/layout/orgChart1"/>
    <dgm:cxn modelId="{00DDAF09-8A44-489F-99C5-69B3BE030A64}" type="presOf" srcId="{8347656F-04D7-4982-8EB1-CFCABB532547}" destId="{CD9F30C7-B6DF-4FCC-AC3F-0E008460CE03}" srcOrd="0" destOrd="0" presId="urn:microsoft.com/office/officeart/2005/8/layout/orgChart1"/>
    <dgm:cxn modelId="{CA8362B0-3E11-446C-A7A5-FD08DDB4D65E}" srcId="{7B1E8144-26E4-4580-AAC8-81403CCCBFAE}" destId="{0BCBEED9-03FA-48AA-83FC-167EA3C02220}" srcOrd="1" destOrd="0" parTransId="{8235975E-C3CB-446B-B0D9-0C4891B2B923}" sibTransId="{0022A013-34FF-470D-AA6F-1AF1E36B5D0B}"/>
    <dgm:cxn modelId="{A145D06E-F7EA-442A-9976-A9FE924B7BA4}" srcId="{7B1E8144-26E4-4580-AAC8-81403CCCBFAE}" destId="{5C5649B6-C473-475B-8204-1115297D6E75}" srcOrd="0" destOrd="0" parTransId="{AEB93A9A-3871-4AB6-BB6A-4B1827DAA064}" sibTransId="{24D5B736-05ED-4D37-84C5-1A0DECE2C13F}"/>
    <dgm:cxn modelId="{83815DD4-374C-46C3-BB5F-6AE871678F33}" srcId="{C256B54C-B664-4EB5-8C40-D1C476C323C0}" destId="{9F621286-D93A-41CA-BEE1-319611395F45}" srcOrd="0" destOrd="0" parTransId="{DD23FCF3-31CF-47E0-9097-EFA24772E5A0}" sibTransId="{CA4309B7-93E7-4D92-8F68-3BD7765AFE8B}"/>
    <dgm:cxn modelId="{A649ACB5-999B-4FAF-B30D-FCBE3B3D7D1A}" type="presOf" srcId="{5C5649B6-C473-475B-8204-1115297D6E75}" destId="{41458B4D-5124-4DF7-B3EE-53411E30218C}" srcOrd="1" destOrd="0" presId="urn:microsoft.com/office/officeart/2005/8/layout/orgChart1"/>
    <dgm:cxn modelId="{DBBD3952-8202-4FB2-9009-535B079B97BE}" srcId="{FE22D664-75D5-4FE2-A9E6-FCE5B9D669B2}" destId="{032858A7-BA6B-4007-8D8E-9FA498263804}" srcOrd="1" destOrd="0" parTransId="{AE7B3327-476D-4EF3-A95B-8724D8C542E4}" sibTransId="{2E61FCF2-93D6-4AE1-A319-79C4531A9EC7}"/>
    <dgm:cxn modelId="{A6FF06E8-C96E-4467-91E1-EC8270EA0536}" type="presOf" srcId="{7355FDBA-AF5E-43BF-851D-5A9EFC92795B}" destId="{E3423B23-AED3-42F9-980D-2DBB7304F8FF}" srcOrd="0" destOrd="0" presId="urn:microsoft.com/office/officeart/2005/8/layout/orgChart1"/>
    <dgm:cxn modelId="{2A7EC1B2-245B-4C18-BC26-7BB99BB23354}" type="presOf" srcId="{DA746EF1-C9A1-40FC-AD97-F2428DD1B7CB}" destId="{47590583-C19F-433D-BBD7-6D97B7F20C15}" srcOrd="0" destOrd="0" presId="urn:microsoft.com/office/officeart/2005/8/layout/orgChart1"/>
    <dgm:cxn modelId="{63327874-4328-4300-846D-277A0FADF42E}" type="presOf" srcId="{032858A7-BA6B-4007-8D8E-9FA498263804}" destId="{2548AC2F-C445-47FF-BE60-9B3FC30AC343}" srcOrd="0" destOrd="0" presId="urn:microsoft.com/office/officeart/2005/8/layout/orgChart1"/>
    <dgm:cxn modelId="{3B8C8900-4B3F-4F40-8C87-276390D69A63}" srcId="{C256B54C-B664-4EB5-8C40-D1C476C323C0}" destId="{ECAFFBE2-A9B5-4169-BC61-7D44D0D66D03}" srcOrd="2" destOrd="0" parTransId="{FCA03E05-414A-40AB-A423-F1720AD78017}" sibTransId="{E7997E6B-97E5-48BF-85F5-E0617AD15935}"/>
    <dgm:cxn modelId="{DFA2C593-567F-4704-BFA3-EE1D68ACD4FF}" srcId="{FE22D664-75D5-4FE2-A9E6-FCE5B9D669B2}" destId="{C256B54C-B664-4EB5-8C40-D1C476C323C0}" srcOrd="0" destOrd="0" parTransId="{7355FDBA-AF5E-43BF-851D-5A9EFC92795B}" sibTransId="{7E9DB8A8-CC51-4265-9F89-7AFE6432218B}"/>
    <dgm:cxn modelId="{3B62EE9F-179F-447D-A8C9-4EE255A7C784}" type="presOf" srcId="{66D41099-46CF-45E0-96F2-A0DB7A7D103D}" destId="{EB18D5D5-AC8F-482F-BF59-D7C3A3B8072E}" srcOrd="0" destOrd="0" presId="urn:microsoft.com/office/officeart/2005/8/layout/orgChart1"/>
    <dgm:cxn modelId="{8C584463-E9B7-4ED1-87FC-BBF04921E5FA}" type="presOf" srcId="{0BCBEED9-03FA-48AA-83FC-167EA3C02220}" destId="{A6675667-3A8A-436D-99E1-97A712AC5D2B}" srcOrd="0" destOrd="0" presId="urn:microsoft.com/office/officeart/2005/8/layout/orgChart1"/>
    <dgm:cxn modelId="{D5971EDD-DED2-4A31-AAE7-F2D7C3CB6B14}" type="presParOf" srcId="{AE9D04C5-6AA9-4A7E-8833-4702AFEA1089}" destId="{D36322A1-02D4-441A-A066-E62C812C26C8}" srcOrd="0" destOrd="0" presId="urn:microsoft.com/office/officeart/2005/8/layout/orgChart1"/>
    <dgm:cxn modelId="{B944DB46-A7D8-4EE3-A504-6ED58E51ACF8}" type="presParOf" srcId="{D36322A1-02D4-441A-A066-E62C812C26C8}" destId="{8A1C8106-6C56-43AF-93C7-9CF3F480E549}" srcOrd="0" destOrd="0" presId="urn:microsoft.com/office/officeart/2005/8/layout/orgChart1"/>
    <dgm:cxn modelId="{C57FD31E-095E-46A5-AED8-523BE3E76B4D}" type="presParOf" srcId="{8A1C8106-6C56-43AF-93C7-9CF3F480E549}" destId="{1AE16017-0AE0-4A4C-B76F-CC11CEA6BD17}" srcOrd="0" destOrd="0" presId="urn:microsoft.com/office/officeart/2005/8/layout/orgChart1"/>
    <dgm:cxn modelId="{50E52BA1-00A1-416E-BE42-245FB9FB1FCF}" type="presParOf" srcId="{8A1C8106-6C56-43AF-93C7-9CF3F480E549}" destId="{5B3A5406-7249-4ADF-A587-F07011267495}" srcOrd="1" destOrd="0" presId="urn:microsoft.com/office/officeart/2005/8/layout/orgChart1"/>
    <dgm:cxn modelId="{0A14537E-A3AD-4ACD-8079-E3FBACF543A0}" type="presParOf" srcId="{D36322A1-02D4-441A-A066-E62C812C26C8}" destId="{B4063D7E-C551-4E64-A820-9B78B26F559E}" srcOrd="1" destOrd="0" presId="urn:microsoft.com/office/officeart/2005/8/layout/orgChart1"/>
    <dgm:cxn modelId="{D8294F6F-75DB-414C-9EB1-5A4F77786C72}" type="presParOf" srcId="{B4063D7E-C551-4E64-A820-9B78B26F559E}" destId="{E3423B23-AED3-42F9-980D-2DBB7304F8FF}" srcOrd="0" destOrd="0" presId="urn:microsoft.com/office/officeart/2005/8/layout/orgChart1"/>
    <dgm:cxn modelId="{6E0B597A-3EF7-456A-B4FE-E9F316AE2294}" type="presParOf" srcId="{B4063D7E-C551-4E64-A820-9B78B26F559E}" destId="{632370F7-F010-4ECB-A164-E9853010E604}" srcOrd="1" destOrd="0" presId="urn:microsoft.com/office/officeart/2005/8/layout/orgChart1"/>
    <dgm:cxn modelId="{DA16E748-3618-4A7D-9D5A-53596DC98425}" type="presParOf" srcId="{632370F7-F010-4ECB-A164-E9853010E604}" destId="{47B86EB2-86C3-4995-9363-52591FCE8CE4}" srcOrd="0" destOrd="0" presId="urn:microsoft.com/office/officeart/2005/8/layout/orgChart1"/>
    <dgm:cxn modelId="{B340A7DF-6768-4C06-B9CB-F45667192C94}" type="presParOf" srcId="{47B86EB2-86C3-4995-9363-52591FCE8CE4}" destId="{D0CCCAA6-36E2-4AD2-852D-1558ABE55269}" srcOrd="0" destOrd="0" presId="urn:microsoft.com/office/officeart/2005/8/layout/orgChart1"/>
    <dgm:cxn modelId="{7A8E82C2-D766-4FAA-A946-0082D1312486}" type="presParOf" srcId="{47B86EB2-86C3-4995-9363-52591FCE8CE4}" destId="{1836E7C3-7DFA-4A24-88D5-03C85AA26201}" srcOrd="1" destOrd="0" presId="urn:microsoft.com/office/officeart/2005/8/layout/orgChart1"/>
    <dgm:cxn modelId="{A84EAF4F-CD20-4348-89E3-DFD1A0C847C9}" type="presParOf" srcId="{632370F7-F010-4ECB-A164-E9853010E604}" destId="{C73047E6-64E1-4464-8A47-424A5A600B57}" srcOrd="1" destOrd="0" presId="urn:microsoft.com/office/officeart/2005/8/layout/orgChart1"/>
    <dgm:cxn modelId="{7A7A4C14-F050-4510-8EA2-92062898F618}" type="presParOf" srcId="{C73047E6-64E1-4464-8A47-424A5A600B57}" destId="{1BF478DA-7570-40C9-ADE5-29D26EF2A7DB}" srcOrd="0" destOrd="0" presId="urn:microsoft.com/office/officeart/2005/8/layout/orgChart1"/>
    <dgm:cxn modelId="{6AB2C62B-FE7D-49AF-845C-B93DA38B732B}" type="presParOf" srcId="{C73047E6-64E1-4464-8A47-424A5A600B57}" destId="{F7634B9E-36CB-48A5-9A80-EBF8FFE126CA}" srcOrd="1" destOrd="0" presId="urn:microsoft.com/office/officeart/2005/8/layout/orgChart1"/>
    <dgm:cxn modelId="{6303BA03-5A10-4ACF-9837-54D3379F5631}" type="presParOf" srcId="{F7634B9E-36CB-48A5-9A80-EBF8FFE126CA}" destId="{0EE17B9A-5C49-4098-8A8B-94CDD433185D}" srcOrd="0" destOrd="0" presId="urn:microsoft.com/office/officeart/2005/8/layout/orgChart1"/>
    <dgm:cxn modelId="{C3C51F5E-2E81-4E45-8645-66F0FD5821A5}" type="presParOf" srcId="{0EE17B9A-5C49-4098-8A8B-94CDD433185D}" destId="{DABD7671-B46A-4BB1-86A6-F7F81240C02B}" srcOrd="0" destOrd="0" presId="urn:microsoft.com/office/officeart/2005/8/layout/orgChart1"/>
    <dgm:cxn modelId="{DDB8A728-E2F4-4EF1-A403-083BAA2E062B}" type="presParOf" srcId="{0EE17B9A-5C49-4098-8A8B-94CDD433185D}" destId="{F3B5FBFE-DBED-49E7-B8A7-91B735242365}" srcOrd="1" destOrd="0" presId="urn:microsoft.com/office/officeart/2005/8/layout/orgChart1"/>
    <dgm:cxn modelId="{C2F71AEB-A437-4A08-9521-65173A2ADF62}" type="presParOf" srcId="{F7634B9E-36CB-48A5-9A80-EBF8FFE126CA}" destId="{2BC58C4A-FE74-46D8-870B-A52B3C457ADD}" srcOrd="1" destOrd="0" presId="urn:microsoft.com/office/officeart/2005/8/layout/orgChart1"/>
    <dgm:cxn modelId="{FF7C9657-B010-4E0F-9D56-443CEB743F02}" type="presParOf" srcId="{F7634B9E-36CB-48A5-9A80-EBF8FFE126CA}" destId="{E6605E91-DA24-4BCA-86B0-84F89F25EADF}" srcOrd="2" destOrd="0" presId="urn:microsoft.com/office/officeart/2005/8/layout/orgChart1"/>
    <dgm:cxn modelId="{04F3B53D-6863-461D-8DA3-DB58C69C1F43}" type="presParOf" srcId="{C73047E6-64E1-4464-8A47-424A5A600B57}" destId="{D88C1698-0891-4912-975E-41DBEB9D53F2}" srcOrd="2" destOrd="0" presId="urn:microsoft.com/office/officeart/2005/8/layout/orgChart1"/>
    <dgm:cxn modelId="{DD2E1029-2F0A-4C08-83EC-190E53EBE5A7}" type="presParOf" srcId="{C73047E6-64E1-4464-8A47-424A5A600B57}" destId="{86CDC823-7E57-416F-A165-69F311CDC990}" srcOrd="3" destOrd="0" presId="urn:microsoft.com/office/officeart/2005/8/layout/orgChart1"/>
    <dgm:cxn modelId="{54E8CED2-8B67-44C8-BCEE-4641578E0542}" type="presParOf" srcId="{86CDC823-7E57-416F-A165-69F311CDC990}" destId="{DDFB8917-1D66-4DB2-B2DB-1F8066B46413}" srcOrd="0" destOrd="0" presId="urn:microsoft.com/office/officeart/2005/8/layout/orgChart1"/>
    <dgm:cxn modelId="{3EC8C85A-3BDA-486D-B8E9-27D95B78B8F0}" type="presParOf" srcId="{DDFB8917-1D66-4DB2-B2DB-1F8066B46413}" destId="{47590583-C19F-433D-BBD7-6D97B7F20C15}" srcOrd="0" destOrd="0" presId="urn:microsoft.com/office/officeart/2005/8/layout/orgChart1"/>
    <dgm:cxn modelId="{2BFF447F-6BBA-4FF6-8635-FBB85CC4A9A6}" type="presParOf" srcId="{DDFB8917-1D66-4DB2-B2DB-1F8066B46413}" destId="{B53AA4C7-5D44-4153-838B-9D049B849BF4}" srcOrd="1" destOrd="0" presId="urn:microsoft.com/office/officeart/2005/8/layout/orgChart1"/>
    <dgm:cxn modelId="{B3C8BDC2-2197-4B06-BE17-931A2F0D79F8}" type="presParOf" srcId="{86CDC823-7E57-416F-A165-69F311CDC990}" destId="{0238586C-1397-4F6C-AD49-07A01521C989}" srcOrd="1" destOrd="0" presId="urn:microsoft.com/office/officeart/2005/8/layout/orgChart1"/>
    <dgm:cxn modelId="{A2AFFC60-7195-400D-9F0A-ED871CA3D019}" type="presParOf" srcId="{86CDC823-7E57-416F-A165-69F311CDC990}" destId="{8DBCA330-D48D-459A-9BE9-6B07C73F12B3}" srcOrd="2" destOrd="0" presId="urn:microsoft.com/office/officeart/2005/8/layout/orgChart1"/>
    <dgm:cxn modelId="{033455FA-ED7A-4C55-8853-152DC7C11659}" type="presParOf" srcId="{C73047E6-64E1-4464-8A47-424A5A600B57}" destId="{7F461084-2EE0-487D-ABC3-24101403F255}" srcOrd="4" destOrd="0" presId="urn:microsoft.com/office/officeart/2005/8/layout/orgChart1"/>
    <dgm:cxn modelId="{DBDC5813-5751-4F5F-AC7A-8F6A7B66D675}" type="presParOf" srcId="{C73047E6-64E1-4464-8A47-424A5A600B57}" destId="{70E19663-55B8-4B62-8799-40315ABF7276}" srcOrd="5" destOrd="0" presId="urn:microsoft.com/office/officeart/2005/8/layout/orgChart1"/>
    <dgm:cxn modelId="{7BE74675-FD16-4FAF-B754-6DEE6897AFCE}" type="presParOf" srcId="{70E19663-55B8-4B62-8799-40315ABF7276}" destId="{1046E387-BFB8-493A-845F-1D4EC7277209}" srcOrd="0" destOrd="0" presId="urn:microsoft.com/office/officeart/2005/8/layout/orgChart1"/>
    <dgm:cxn modelId="{42373BE7-739C-4AC0-BD69-3A16E098088B}" type="presParOf" srcId="{1046E387-BFB8-493A-845F-1D4EC7277209}" destId="{AC070BB0-7993-4A5C-9014-187898FB7443}" srcOrd="0" destOrd="0" presId="urn:microsoft.com/office/officeart/2005/8/layout/orgChart1"/>
    <dgm:cxn modelId="{B27D96EB-D356-4658-B2E5-FBB31F96A075}" type="presParOf" srcId="{1046E387-BFB8-493A-845F-1D4EC7277209}" destId="{FA586E56-AA40-45AC-8910-23B4025AD6A8}" srcOrd="1" destOrd="0" presId="urn:microsoft.com/office/officeart/2005/8/layout/orgChart1"/>
    <dgm:cxn modelId="{98576BE6-37DA-4AEC-B2D4-9B7AF5785655}" type="presParOf" srcId="{70E19663-55B8-4B62-8799-40315ABF7276}" destId="{86B479DA-8358-4176-9AA0-2E4BF4B931BF}" srcOrd="1" destOrd="0" presId="urn:microsoft.com/office/officeart/2005/8/layout/orgChart1"/>
    <dgm:cxn modelId="{66BCE81A-4408-4F85-B1AC-874AACD4834A}" type="presParOf" srcId="{70E19663-55B8-4B62-8799-40315ABF7276}" destId="{E33AE5A6-6EB0-45B4-905A-C939B41270BF}" srcOrd="2" destOrd="0" presId="urn:microsoft.com/office/officeart/2005/8/layout/orgChart1"/>
    <dgm:cxn modelId="{6A40311F-6B08-4DAE-AD12-28C486B34ACA}" type="presParOf" srcId="{632370F7-F010-4ECB-A164-E9853010E604}" destId="{9C752945-F648-43C5-9E16-6BF3E3929B6E}" srcOrd="2" destOrd="0" presId="urn:microsoft.com/office/officeart/2005/8/layout/orgChart1"/>
    <dgm:cxn modelId="{BB5D769E-496B-42B8-85DA-7798719A4C42}" type="presParOf" srcId="{B4063D7E-C551-4E64-A820-9B78B26F559E}" destId="{65F8A08D-597D-4038-B329-F8E9144CD9C4}" srcOrd="2" destOrd="0" presId="urn:microsoft.com/office/officeart/2005/8/layout/orgChart1"/>
    <dgm:cxn modelId="{8757CD8A-A3FD-438A-9CBD-FC13110FCA24}" type="presParOf" srcId="{B4063D7E-C551-4E64-A820-9B78B26F559E}" destId="{169900DD-EC3D-46F4-AAFE-827D093AE5CB}" srcOrd="3" destOrd="0" presId="urn:microsoft.com/office/officeart/2005/8/layout/orgChart1"/>
    <dgm:cxn modelId="{7D6EFE63-B7F6-4F13-8A47-30491FA09B81}" type="presParOf" srcId="{169900DD-EC3D-46F4-AAFE-827D093AE5CB}" destId="{24701BD5-4F16-441A-8000-15C7493C214F}" srcOrd="0" destOrd="0" presId="urn:microsoft.com/office/officeart/2005/8/layout/orgChart1"/>
    <dgm:cxn modelId="{890526E7-4EEF-4796-A30D-10D3311DFC3E}" type="presParOf" srcId="{24701BD5-4F16-441A-8000-15C7493C214F}" destId="{2548AC2F-C445-47FF-BE60-9B3FC30AC343}" srcOrd="0" destOrd="0" presId="urn:microsoft.com/office/officeart/2005/8/layout/orgChart1"/>
    <dgm:cxn modelId="{B85CCEFC-51A7-4554-82CD-AA959E72CC08}" type="presParOf" srcId="{24701BD5-4F16-441A-8000-15C7493C214F}" destId="{291EBBAB-7AEA-4CCF-A7AA-3D2C91054EF4}" srcOrd="1" destOrd="0" presId="urn:microsoft.com/office/officeart/2005/8/layout/orgChart1"/>
    <dgm:cxn modelId="{DCD60878-CC96-484A-9213-582547957C82}" type="presParOf" srcId="{169900DD-EC3D-46F4-AAFE-827D093AE5CB}" destId="{C4DC782D-04E3-4755-94AB-4A95AA8C0D5D}" srcOrd="1" destOrd="0" presId="urn:microsoft.com/office/officeart/2005/8/layout/orgChart1"/>
    <dgm:cxn modelId="{B908643B-386A-46B4-98D4-D757CE5A8FB5}" type="presParOf" srcId="{C4DC782D-04E3-4755-94AB-4A95AA8C0D5D}" destId="{591857B3-6363-4E3F-BD0D-2391A9883CB5}" srcOrd="0" destOrd="0" presId="urn:microsoft.com/office/officeart/2005/8/layout/orgChart1"/>
    <dgm:cxn modelId="{B8DA1614-A3B8-4C49-8CA4-628D002C09A9}" type="presParOf" srcId="{C4DC782D-04E3-4755-94AB-4A95AA8C0D5D}" destId="{4FF82C27-0226-496F-B667-831E1958944B}" srcOrd="1" destOrd="0" presId="urn:microsoft.com/office/officeart/2005/8/layout/orgChart1"/>
    <dgm:cxn modelId="{CA429FD8-4593-44CF-A9F3-4CCF783ADC44}" type="presParOf" srcId="{4FF82C27-0226-496F-B667-831E1958944B}" destId="{FDEAAF88-D272-4B69-BC3B-1AA1A147BEF9}" srcOrd="0" destOrd="0" presId="urn:microsoft.com/office/officeart/2005/8/layout/orgChart1"/>
    <dgm:cxn modelId="{FB7B4A49-F5C3-49A0-936B-054BC4FB4510}" type="presParOf" srcId="{FDEAAF88-D272-4B69-BC3B-1AA1A147BEF9}" destId="{EB18D5D5-AC8F-482F-BF59-D7C3A3B8072E}" srcOrd="0" destOrd="0" presId="urn:microsoft.com/office/officeart/2005/8/layout/orgChart1"/>
    <dgm:cxn modelId="{5B1DD524-DE11-44E6-A658-A64D16C19450}" type="presParOf" srcId="{FDEAAF88-D272-4B69-BC3B-1AA1A147BEF9}" destId="{556A9547-97C4-451D-B602-2F2597D32B68}" srcOrd="1" destOrd="0" presId="urn:microsoft.com/office/officeart/2005/8/layout/orgChart1"/>
    <dgm:cxn modelId="{11B11577-9391-49F6-AC35-B944F6E39A53}" type="presParOf" srcId="{4FF82C27-0226-496F-B667-831E1958944B}" destId="{3282A94A-BB26-4A97-A100-63B237E3D902}" srcOrd="1" destOrd="0" presId="urn:microsoft.com/office/officeart/2005/8/layout/orgChart1"/>
    <dgm:cxn modelId="{4216329E-0E72-44CE-8B8D-44DD6EB6370B}" type="presParOf" srcId="{4FF82C27-0226-496F-B667-831E1958944B}" destId="{49C4A9B7-2340-4615-B6A1-C87810C9EE4F}" srcOrd="2" destOrd="0" presId="urn:microsoft.com/office/officeart/2005/8/layout/orgChart1"/>
    <dgm:cxn modelId="{C543720E-D76C-4AFA-9EDB-FFC09867A89B}" type="presParOf" srcId="{C4DC782D-04E3-4755-94AB-4A95AA8C0D5D}" destId="{7CC7ED84-D56B-4026-B79F-A081134A1323}" srcOrd="2" destOrd="0" presId="urn:microsoft.com/office/officeart/2005/8/layout/orgChart1"/>
    <dgm:cxn modelId="{5CCB18AF-18E9-47E5-BE45-78F0ACE387B0}" type="presParOf" srcId="{C4DC782D-04E3-4755-94AB-4A95AA8C0D5D}" destId="{B8CDAC42-98C8-4628-9B88-975CCE229D36}" srcOrd="3" destOrd="0" presId="urn:microsoft.com/office/officeart/2005/8/layout/orgChart1"/>
    <dgm:cxn modelId="{B54315CC-6A47-40E3-AF54-0AEFDD980590}" type="presParOf" srcId="{B8CDAC42-98C8-4628-9B88-975CCE229D36}" destId="{5C8086BF-0406-4052-A83C-517156F062C6}" srcOrd="0" destOrd="0" presId="urn:microsoft.com/office/officeart/2005/8/layout/orgChart1"/>
    <dgm:cxn modelId="{2D16DFED-91A6-4C7D-8802-DACA15E2DE96}" type="presParOf" srcId="{5C8086BF-0406-4052-A83C-517156F062C6}" destId="{D78BCC92-0276-47B5-9F5C-43D2EE17A9B5}" srcOrd="0" destOrd="0" presId="urn:microsoft.com/office/officeart/2005/8/layout/orgChart1"/>
    <dgm:cxn modelId="{C3D28854-1878-4C6A-BE5F-753FC4C4847D}" type="presParOf" srcId="{5C8086BF-0406-4052-A83C-517156F062C6}" destId="{FF3FEC87-F8E7-47CE-AE3C-E8AF8D88F1C0}" srcOrd="1" destOrd="0" presId="urn:microsoft.com/office/officeart/2005/8/layout/orgChart1"/>
    <dgm:cxn modelId="{CDB29F89-BC50-45B9-8479-9C36411129EC}" type="presParOf" srcId="{B8CDAC42-98C8-4628-9B88-975CCE229D36}" destId="{DF98F04F-4A23-47C4-8FFF-1F424B47F299}" srcOrd="1" destOrd="0" presId="urn:microsoft.com/office/officeart/2005/8/layout/orgChart1"/>
    <dgm:cxn modelId="{8AABC330-FB1A-40FA-A74E-4A69D48A6B98}" type="presParOf" srcId="{DF98F04F-4A23-47C4-8FFF-1F424B47F299}" destId="{6ABCFB99-B9E5-484B-87B5-2D21676AC4E0}" srcOrd="0" destOrd="0" presId="urn:microsoft.com/office/officeart/2005/8/layout/orgChart1"/>
    <dgm:cxn modelId="{E45B4FF5-92EA-467B-A02F-B2EC044009E2}" type="presParOf" srcId="{DF98F04F-4A23-47C4-8FFF-1F424B47F299}" destId="{FB2C3AE8-4E47-427C-B282-33393B65992F}" srcOrd="1" destOrd="0" presId="urn:microsoft.com/office/officeart/2005/8/layout/orgChart1"/>
    <dgm:cxn modelId="{5C214438-61E8-4C02-AB63-DF9925367701}" type="presParOf" srcId="{FB2C3AE8-4E47-427C-B282-33393B65992F}" destId="{A1EDFE06-6FAD-48C5-B7CA-3224F7D554B1}" srcOrd="0" destOrd="0" presId="urn:microsoft.com/office/officeart/2005/8/layout/orgChart1"/>
    <dgm:cxn modelId="{C1FDDF9D-A3E7-44BD-BA7A-7AEE49676CEE}" type="presParOf" srcId="{A1EDFE06-6FAD-48C5-B7CA-3224F7D554B1}" destId="{55FE520C-9348-42FD-959C-4C4C12B5EF6B}" srcOrd="0" destOrd="0" presId="urn:microsoft.com/office/officeart/2005/8/layout/orgChart1"/>
    <dgm:cxn modelId="{A68C54CC-C5E4-4EB5-BA6D-E9CB7CBC3E3F}" type="presParOf" srcId="{A1EDFE06-6FAD-48C5-B7CA-3224F7D554B1}" destId="{41458B4D-5124-4DF7-B3EE-53411E30218C}" srcOrd="1" destOrd="0" presId="urn:microsoft.com/office/officeart/2005/8/layout/orgChart1"/>
    <dgm:cxn modelId="{56F3A81C-DC59-4D20-A49A-8360733EACA7}" type="presParOf" srcId="{FB2C3AE8-4E47-427C-B282-33393B65992F}" destId="{96996131-9F79-429E-924E-F882CB41DC26}" srcOrd="1" destOrd="0" presId="urn:microsoft.com/office/officeart/2005/8/layout/orgChart1"/>
    <dgm:cxn modelId="{082CF81B-0131-49C9-AECC-637BD950A8C4}" type="presParOf" srcId="{FB2C3AE8-4E47-427C-B282-33393B65992F}" destId="{3A562C25-8BB8-4FF5-80C9-5F7DCE5C1063}" srcOrd="2" destOrd="0" presId="urn:microsoft.com/office/officeart/2005/8/layout/orgChart1"/>
    <dgm:cxn modelId="{CB1EF141-D031-4007-B521-9B475CE0A716}" type="presParOf" srcId="{DF98F04F-4A23-47C4-8FFF-1F424B47F299}" destId="{00B07F1B-2C83-4B0B-A688-E662DCBDE067}" srcOrd="2" destOrd="0" presId="urn:microsoft.com/office/officeart/2005/8/layout/orgChart1"/>
    <dgm:cxn modelId="{3091EA27-0D7B-425D-A03E-F2AE42116627}" type="presParOf" srcId="{DF98F04F-4A23-47C4-8FFF-1F424B47F299}" destId="{B120E1A4-D9E0-432E-B804-E77AB2D15C66}" srcOrd="3" destOrd="0" presId="urn:microsoft.com/office/officeart/2005/8/layout/orgChart1"/>
    <dgm:cxn modelId="{CE4CC6B6-3AB0-4D58-B19B-4452558A7E43}" type="presParOf" srcId="{B120E1A4-D9E0-432E-B804-E77AB2D15C66}" destId="{73186175-4599-44E2-82A4-B961060FCEA2}" srcOrd="0" destOrd="0" presId="urn:microsoft.com/office/officeart/2005/8/layout/orgChart1"/>
    <dgm:cxn modelId="{745BB4D8-005F-4C5B-AEA6-B532D8271F01}" type="presParOf" srcId="{73186175-4599-44E2-82A4-B961060FCEA2}" destId="{A6675667-3A8A-436D-99E1-97A712AC5D2B}" srcOrd="0" destOrd="0" presId="urn:microsoft.com/office/officeart/2005/8/layout/orgChart1"/>
    <dgm:cxn modelId="{587BB21B-2EDE-4698-A20B-EBB157B04A3A}" type="presParOf" srcId="{73186175-4599-44E2-82A4-B961060FCEA2}" destId="{8914F9A5-B13C-455D-BA05-51D416C26B48}" srcOrd="1" destOrd="0" presId="urn:microsoft.com/office/officeart/2005/8/layout/orgChart1"/>
    <dgm:cxn modelId="{6753914D-07EA-48FD-B57C-F75A65FF5F72}" type="presParOf" srcId="{B120E1A4-D9E0-432E-B804-E77AB2D15C66}" destId="{454AB32E-B009-4929-B922-3E4BE805A37A}" srcOrd="1" destOrd="0" presId="urn:microsoft.com/office/officeart/2005/8/layout/orgChart1"/>
    <dgm:cxn modelId="{2B86A12D-6D68-47C5-ACF3-AF9F42272922}" type="presParOf" srcId="{B120E1A4-D9E0-432E-B804-E77AB2D15C66}" destId="{43140728-3BD4-4D11-BCF0-38125F22F5F7}" srcOrd="2" destOrd="0" presId="urn:microsoft.com/office/officeart/2005/8/layout/orgChart1"/>
    <dgm:cxn modelId="{D6554458-EEA6-40FE-B942-3210F1F40742}" type="presParOf" srcId="{B8CDAC42-98C8-4628-9B88-975CCE229D36}" destId="{D4D6021D-7165-476B-9B4F-AE0BF5EA0F9A}" srcOrd="2" destOrd="0" presId="urn:microsoft.com/office/officeart/2005/8/layout/orgChart1"/>
    <dgm:cxn modelId="{BD3E560E-CCD0-4F00-B373-802A2293F87E}" type="presParOf" srcId="{169900DD-EC3D-46F4-AAFE-827D093AE5CB}" destId="{F9D6E4FC-9D13-401E-8542-B3DD016475CF}" srcOrd="2" destOrd="0" presId="urn:microsoft.com/office/officeart/2005/8/layout/orgChart1"/>
    <dgm:cxn modelId="{77ADE705-E84B-4B1B-B633-B65FAD67AFD6}" type="presParOf" srcId="{B4063D7E-C551-4E64-A820-9B78B26F559E}" destId="{E489D5C2-A0DF-4794-8FC7-15B31558BDAA}" srcOrd="4" destOrd="0" presId="urn:microsoft.com/office/officeart/2005/8/layout/orgChart1"/>
    <dgm:cxn modelId="{4E4EFE07-38C0-471F-A46C-4C2A1EB469EA}" type="presParOf" srcId="{B4063D7E-C551-4E64-A820-9B78B26F559E}" destId="{794464D1-92FF-4C1D-8716-C445129BBA16}" srcOrd="5" destOrd="0" presId="urn:microsoft.com/office/officeart/2005/8/layout/orgChart1"/>
    <dgm:cxn modelId="{CB10A4ED-A100-4A33-8950-E29BAB92E2C7}" type="presParOf" srcId="{794464D1-92FF-4C1D-8716-C445129BBA16}" destId="{5B5DE6BE-2FEB-493A-AA28-693A642C8091}" srcOrd="0" destOrd="0" presId="urn:microsoft.com/office/officeart/2005/8/layout/orgChart1"/>
    <dgm:cxn modelId="{82EE5FD8-F5CA-4DAA-9CA4-ACF3C53BAE8F}" type="presParOf" srcId="{5B5DE6BE-2FEB-493A-AA28-693A642C8091}" destId="{985711C7-44E4-4015-A07D-AD937BB4A091}" srcOrd="0" destOrd="0" presId="urn:microsoft.com/office/officeart/2005/8/layout/orgChart1"/>
    <dgm:cxn modelId="{78658C9A-D7E0-4998-8E0C-A291456A2F68}" type="presParOf" srcId="{5B5DE6BE-2FEB-493A-AA28-693A642C8091}" destId="{B574E1E6-A747-4A15-8D66-530228FB0C4D}" srcOrd="1" destOrd="0" presId="urn:microsoft.com/office/officeart/2005/8/layout/orgChart1"/>
    <dgm:cxn modelId="{22BDE3EE-58B5-4E12-860C-DE314C31EDA0}" type="presParOf" srcId="{794464D1-92FF-4C1D-8716-C445129BBA16}" destId="{A752E49A-1ED3-416F-BE15-309671AE4C19}" srcOrd="1" destOrd="0" presId="urn:microsoft.com/office/officeart/2005/8/layout/orgChart1"/>
    <dgm:cxn modelId="{0A7A6334-62E5-493D-87E3-2E0CE845F975}" type="presParOf" srcId="{A752E49A-1ED3-416F-BE15-309671AE4C19}" destId="{8AF93069-143E-49C7-952E-3018DF044E5B}" srcOrd="0" destOrd="0" presId="urn:microsoft.com/office/officeart/2005/8/layout/orgChart1"/>
    <dgm:cxn modelId="{F3DDC69E-3746-47A0-9693-3B541BC706CC}" type="presParOf" srcId="{A752E49A-1ED3-416F-BE15-309671AE4C19}" destId="{7E7E8A2E-53DC-46D3-8CE6-A2781766D8AC}" srcOrd="1" destOrd="0" presId="urn:microsoft.com/office/officeart/2005/8/layout/orgChart1"/>
    <dgm:cxn modelId="{6ECE70BB-0CC2-4495-BC43-D5BD83BCD296}" type="presParOf" srcId="{7E7E8A2E-53DC-46D3-8CE6-A2781766D8AC}" destId="{07BF04DC-1E73-4E80-834B-850FB837ACD1}" srcOrd="0" destOrd="0" presId="urn:microsoft.com/office/officeart/2005/8/layout/orgChart1"/>
    <dgm:cxn modelId="{EC677957-070D-41DF-BC63-F0DF1A55DB22}" type="presParOf" srcId="{07BF04DC-1E73-4E80-834B-850FB837ACD1}" destId="{CD9F30C7-B6DF-4FCC-AC3F-0E008460CE03}" srcOrd="0" destOrd="0" presId="urn:microsoft.com/office/officeart/2005/8/layout/orgChart1"/>
    <dgm:cxn modelId="{D75F1CFF-4576-41FD-B988-E570D34A4022}" type="presParOf" srcId="{07BF04DC-1E73-4E80-834B-850FB837ACD1}" destId="{C3FD4D79-66C5-427E-B0C3-2DA3A9F07FA5}" srcOrd="1" destOrd="0" presId="urn:microsoft.com/office/officeart/2005/8/layout/orgChart1"/>
    <dgm:cxn modelId="{91010538-1358-408F-92F7-288B1298061F}" type="presParOf" srcId="{7E7E8A2E-53DC-46D3-8CE6-A2781766D8AC}" destId="{EEE7A52F-6BF8-4B2D-B3D4-D47EFDD6528E}" srcOrd="1" destOrd="0" presId="urn:microsoft.com/office/officeart/2005/8/layout/orgChart1"/>
    <dgm:cxn modelId="{DD953C56-EA57-4A2C-B313-EA4D1C9AE7D1}" type="presParOf" srcId="{7E7E8A2E-53DC-46D3-8CE6-A2781766D8AC}" destId="{48DD6632-29B3-4CC5-9F91-B6BC68EEFADE}" srcOrd="2" destOrd="0" presId="urn:microsoft.com/office/officeart/2005/8/layout/orgChart1"/>
    <dgm:cxn modelId="{E0D444F9-30C2-415E-ABC4-9120D2EDDAA8}" type="presParOf" srcId="{A752E49A-1ED3-416F-BE15-309671AE4C19}" destId="{849F7C31-8371-4D2F-87F9-E329D098A78D}" srcOrd="2" destOrd="0" presId="urn:microsoft.com/office/officeart/2005/8/layout/orgChart1"/>
    <dgm:cxn modelId="{93E82B50-BFC4-4019-BAE2-CC4DC3289D18}" type="presParOf" srcId="{A752E49A-1ED3-416F-BE15-309671AE4C19}" destId="{E66C43EB-5675-48AE-9F7B-AD0C64C62104}" srcOrd="3" destOrd="0" presId="urn:microsoft.com/office/officeart/2005/8/layout/orgChart1"/>
    <dgm:cxn modelId="{A58A2061-5988-4242-8C56-BD3A8E52EA52}" type="presParOf" srcId="{E66C43EB-5675-48AE-9F7B-AD0C64C62104}" destId="{FFC65F7F-6885-4AE2-84A9-641827520722}" srcOrd="0" destOrd="0" presId="urn:microsoft.com/office/officeart/2005/8/layout/orgChart1"/>
    <dgm:cxn modelId="{F61AA415-E175-4D48-A0AF-F1426CD380C7}" type="presParOf" srcId="{FFC65F7F-6885-4AE2-84A9-641827520722}" destId="{0056D080-D72A-4545-B32B-156375C1B05C}" srcOrd="0" destOrd="0" presId="urn:microsoft.com/office/officeart/2005/8/layout/orgChart1"/>
    <dgm:cxn modelId="{783CDEAD-03C9-4B89-8B1C-76743EFACAE1}" type="presParOf" srcId="{FFC65F7F-6885-4AE2-84A9-641827520722}" destId="{EB7F628C-4EC0-4685-BE42-18787904D00C}" srcOrd="1" destOrd="0" presId="urn:microsoft.com/office/officeart/2005/8/layout/orgChart1"/>
    <dgm:cxn modelId="{28592BBC-B57C-49D1-8649-407B3985E551}" type="presParOf" srcId="{E66C43EB-5675-48AE-9F7B-AD0C64C62104}" destId="{0ABD1954-3585-407D-A1A0-9BA81C2498A3}" srcOrd="1" destOrd="0" presId="urn:microsoft.com/office/officeart/2005/8/layout/orgChart1"/>
    <dgm:cxn modelId="{99E7C96F-4C5C-4347-9B55-BC8E452AE69D}" type="presParOf" srcId="{E66C43EB-5675-48AE-9F7B-AD0C64C62104}" destId="{EDC2DD0D-E98E-4437-A7DF-7EF782EBB96A}" srcOrd="2" destOrd="0" presId="urn:microsoft.com/office/officeart/2005/8/layout/orgChart1"/>
    <dgm:cxn modelId="{4A8F3BA3-8FBA-4792-A6F1-9D69E5EEC0A8}" type="presParOf" srcId="{794464D1-92FF-4C1D-8716-C445129BBA16}" destId="{EFF08EF2-6147-4C37-9108-79987435CFF9}" srcOrd="2" destOrd="0" presId="urn:microsoft.com/office/officeart/2005/8/layout/orgChart1"/>
    <dgm:cxn modelId="{153FC696-C8C3-453E-931E-D756B980E427}" type="presParOf" srcId="{D36322A1-02D4-441A-A066-E62C812C26C8}" destId="{F4951847-8577-43E5-9F3F-04AA975514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9F7C31-8371-4D2F-87F9-E329D098A78D}">
      <dsp:nvSpPr>
        <dsp:cNvPr id="0" name=""/>
        <dsp:cNvSpPr/>
      </dsp:nvSpPr>
      <dsp:spPr>
        <a:xfrm>
          <a:off x="7091204" y="2610036"/>
          <a:ext cx="267053" cy="2083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017"/>
              </a:lnTo>
              <a:lnTo>
                <a:pt x="267053" y="2083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93069-143E-49C7-952E-3018DF044E5B}">
      <dsp:nvSpPr>
        <dsp:cNvPr id="0" name=""/>
        <dsp:cNvSpPr/>
      </dsp:nvSpPr>
      <dsp:spPr>
        <a:xfrm>
          <a:off x="7091204" y="2610036"/>
          <a:ext cx="267053" cy="818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963"/>
              </a:lnTo>
              <a:lnTo>
                <a:pt x="267053" y="818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9D5C2-A0DF-4794-8FC7-15B31558BDAA}">
      <dsp:nvSpPr>
        <dsp:cNvPr id="0" name=""/>
        <dsp:cNvSpPr/>
      </dsp:nvSpPr>
      <dsp:spPr>
        <a:xfrm>
          <a:off x="4349455" y="1345982"/>
          <a:ext cx="3453891" cy="37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937"/>
              </a:lnTo>
              <a:lnTo>
                <a:pt x="3453891" y="186937"/>
              </a:lnTo>
              <a:lnTo>
                <a:pt x="3453891" y="373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07F1B-2C83-4B0B-A688-E662DCBDE067}">
      <dsp:nvSpPr>
        <dsp:cNvPr id="0" name=""/>
        <dsp:cNvSpPr/>
      </dsp:nvSpPr>
      <dsp:spPr>
        <a:xfrm>
          <a:off x="4936973" y="3874089"/>
          <a:ext cx="267053" cy="2083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017"/>
              </a:lnTo>
              <a:lnTo>
                <a:pt x="267053" y="2083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CFB99-B9E5-484B-87B5-2D21676AC4E0}">
      <dsp:nvSpPr>
        <dsp:cNvPr id="0" name=""/>
        <dsp:cNvSpPr/>
      </dsp:nvSpPr>
      <dsp:spPr>
        <a:xfrm>
          <a:off x="4936973" y="3874089"/>
          <a:ext cx="267053" cy="818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963"/>
              </a:lnTo>
              <a:lnTo>
                <a:pt x="267053" y="818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7ED84-D56B-4026-B79F-A081134A1323}">
      <dsp:nvSpPr>
        <dsp:cNvPr id="0" name=""/>
        <dsp:cNvSpPr/>
      </dsp:nvSpPr>
      <dsp:spPr>
        <a:xfrm>
          <a:off x="4571999" y="2610036"/>
          <a:ext cx="1077115" cy="37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937"/>
              </a:lnTo>
              <a:lnTo>
                <a:pt x="1077115" y="186937"/>
              </a:lnTo>
              <a:lnTo>
                <a:pt x="1077115" y="373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857B3-6363-4E3F-BD0D-2391A9883CB5}">
      <dsp:nvSpPr>
        <dsp:cNvPr id="0" name=""/>
        <dsp:cNvSpPr/>
      </dsp:nvSpPr>
      <dsp:spPr>
        <a:xfrm>
          <a:off x="3494884" y="2610036"/>
          <a:ext cx="1077115" cy="373874"/>
        </a:xfrm>
        <a:custGeom>
          <a:avLst/>
          <a:gdLst/>
          <a:ahLst/>
          <a:cxnLst/>
          <a:rect l="0" t="0" r="0" b="0"/>
          <a:pathLst>
            <a:path>
              <a:moveTo>
                <a:pt x="1077115" y="0"/>
              </a:moveTo>
              <a:lnTo>
                <a:pt x="1077115" y="186937"/>
              </a:lnTo>
              <a:lnTo>
                <a:pt x="0" y="186937"/>
              </a:lnTo>
              <a:lnTo>
                <a:pt x="0" y="373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8A08D-597D-4038-B329-F8E9144CD9C4}">
      <dsp:nvSpPr>
        <dsp:cNvPr id="0" name=""/>
        <dsp:cNvSpPr/>
      </dsp:nvSpPr>
      <dsp:spPr>
        <a:xfrm>
          <a:off x="4349455" y="1345982"/>
          <a:ext cx="222544" cy="37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937"/>
              </a:lnTo>
              <a:lnTo>
                <a:pt x="222544" y="186937"/>
              </a:lnTo>
              <a:lnTo>
                <a:pt x="222544" y="373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61084-2EE0-487D-ABC3-24101403F255}">
      <dsp:nvSpPr>
        <dsp:cNvPr id="0" name=""/>
        <dsp:cNvSpPr/>
      </dsp:nvSpPr>
      <dsp:spPr>
        <a:xfrm>
          <a:off x="183421" y="2610036"/>
          <a:ext cx="267053" cy="334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7070"/>
              </a:lnTo>
              <a:lnTo>
                <a:pt x="267053" y="3347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C1698-0891-4912-975E-41DBEB9D53F2}">
      <dsp:nvSpPr>
        <dsp:cNvPr id="0" name=""/>
        <dsp:cNvSpPr/>
      </dsp:nvSpPr>
      <dsp:spPr>
        <a:xfrm>
          <a:off x="183421" y="2610036"/>
          <a:ext cx="267053" cy="2083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017"/>
              </a:lnTo>
              <a:lnTo>
                <a:pt x="267053" y="2083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78DA-7570-40C9-ADE5-29D26EF2A7DB}">
      <dsp:nvSpPr>
        <dsp:cNvPr id="0" name=""/>
        <dsp:cNvSpPr/>
      </dsp:nvSpPr>
      <dsp:spPr>
        <a:xfrm>
          <a:off x="183421" y="2610036"/>
          <a:ext cx="267053" cy="818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963"/>
              </a:lnTo>
              <a:lnTo>
                <a:pt x="267053" y="818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23B23-AED3-42F9-980D-2DBB7304F8FF}">
      <dsp:nvSpPr>
        <dsp:cNvPr id="0" name=""/>
        <dsp:cNvSpPr/>
      </dsp:nvSpPr>
      <dsp:spPr>
        <a:xfrm>
          <a:off x="895563" y="1345982"/>
          <a:ext cx="3453891" cy="373874"/>
        </a:xfrm>
        <a:custGeom>
          <a:avLst/>
          <a:gdLst/>
          <a:ahLst/>
          <a:cxnLst/>
          <a:rect l="0" t="0" r="0" b="0"/>
          <a:pathLst>
            <a:path>
              <a:moveTo>
                <a:pt x="3453891" y="0"/>
              </a:moveTo>
              <a:lnTo>
                <a:pt x="3453891" y="186937"/>
              </a:lnTo>
              <a:lnTo>
                <a:pt x="0" y="186937"/>
              </a:lnTo>
              <a:lnTo>
                <a:pt x="0" y="373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16017-0AE0-4A4C-B76F-CC11CEA6BD17}">
      <dsp:nvSpPr>
        <dsp:cNvPr id="0" name=""/>
        <dsp:cNvSpPr/>
      </dsp:nvSpPr>
      <dsp:spPr>
        <a:xfrm>
          <a:off x="3459277" y="455804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Optik Teknikler</a:t>
          </a:r>
          <a:endParaRPr lang="tr-TR" sz="1400" b="0" kern="1200"/>
        </a:p>
      </dsp:txBody>
      <dsp:txXfrm>
        <a:off x="3459277" y="455804"/>
        <a:ext cx="1780356" cy="890178"/>
      </dsp:txXfrm>
    </dsp:sp>
    <dsp:sp modelId="{D0CCCAA6-36E2-4AD2-852D-1558ABE55269}">
      <dsp:nvSpPr>
        <dsp:cNvPr id="0" name=""/>
        <dsp:cNvSpPr/>
      </dsp:nvSpPr>
      <dsp:spPr>
        <a:xfrm>
          <a:off x="5385" y="1719857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Absorpsiyona Dayalı</a:t>
          </a:r>
          <a:endParaRPr lang="tr-TR" sz="1400" b="0" kern="1200"/>
        </a:p>
      </dsp:txBody>
      <dsp:txXfrm>
        <a:off x="5385" y="1719857"/>
        <a:ext cx="1780356" cy="890178"/>
      </dsp:txXfrm>
    </dsp:sp>
    <dsp:sp modelId="{DABD7671-B46A-4BB1-86A6-F7F81240C02B}">
      <dsp:nvSpPr>
        <dsp:cNvPr id="0" name=""/>
        <dsp:cNvSpPr/>
      </dsp:nvSpPr>
      <dsp:spPr>
        <a:xfrm>
          <a:off x="450474" y="2983910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Fotometri</a:t>
          </a:r>
          <a:endParaRPr lang="tr-TR" sz="1400" b="0" kern="1200"/>
        </a:p>
      </dsp:txBody>
      <dsp:txXfrm>
        <a:off x="450474" y="2983910"/>
        <a:ext cx="1780356" cy="890178"/>
      </dsp:txXfrm>
    </dsp:sp>
    <dsp:sp modelId="{47590583-C19F-433D-BBD7-6D97B7F20C15}">
      <dsp:nvSpPr>
        <dsp:cNvPr id="0" name=""/>
        <dsp:cNvSpPr/>
      </dsp:nvSpPr>
      <dsp:spPr>
        <a:xfrm>
          <a:off x="450474" y="4247963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Spektrofotometri</a:t>
          </a:r>
          <a:endParaRPr lang="tr-TR" sz="1400" b="0" kern="1200"/>
        </a:p>
      </dsp:txBody>
      <dsp:txXfrm>
        <a:off x="450474" y="4247963"/>
        <a:ext cx="1780356" cy="890178"/>
      </dsp:txXfrm>
    </dsp:sp>
    <dsp:sp modelId="{AC070BB0-7993-4A5C-9014-187898FB7443}">
      <dsp:nvSpPr>
        <dsp:cNvPr id="0" name=""/>
        <dsp:cNvSpPr/>
      </dsp:nvSpPr>
      <dsp:spPr>
        <a:xfrm>
          <a:off x="450474" y="5512017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Atomik absorpsiyon</a:t>
          </a:r>
          <a:endParaRPr lang="tr-TR" sz="1400" b="0" kern="1200"/>
        </a:p>
      </dsp:txBody>
      <dsp:txXfrm>
        <a:off x="450474" y="5512017"/>
        <a:ext cx="1780356" cy="890178"/>
      </dsp:txXfrm>
    </dsp:sp>
    <dsp:sp modelId="{2548AC2F-C445-47FF-BE60-9B3FC30AC343}">
      <dsp:nvSpPr>
        <dsp:cNvPr id="0" name=""/>
        <dsp:cNvSpPr/>
      </dsp:nvSpPr>
      <dsp:spPr>
        <a:xfrm>
          <a:off x="3681821" y="1719857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Emisyona Dayalı</a:t>
          </a:r>
          <a:endParaRPr lang="tr-TR" sz="1400" b="0" kern="1200"/>
        </a:p>
      </dsp:txBody>
      <dsp:txXfrm>
        <a:off x="3681821" y="1719857"/>
        <a:ext cx="1780356" cy="890178"/>
      </dsp:txXfrm>
    </dsp:sp>
    <dsp:sp modelId="{EB18D5D5-AC8F-482F-BF59-D7C3A3B8072E}">
      <dsp:nvSpPr>
        <dsp:cNvPr id="0" name=""/>
        <dsp:cNvSpPr/>
      </dsp:nvSpPr>
      <dsp:spPr>
        <a:xfrm>
          <a:off x="2604706" y="2983910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Florometri</a:t>
          </a:r>
          <a:endParaRPr lang="tr-TR" sz="1400" b="0" kern="1200"/>
        </a:p>
      </dsp:txBody>
      <dsp:txXfrm>
        <a:off x="2604706" y="2983910"/>
        <a:ext cx="1780356" cy="890178"/>
      </dsp:txXfrm>
    </dsp:sp>
    <dsp:sp modelId="{D78BCC92-0276-47B5-9F5C-43D2EE17A9B5}">
      <dsp:nvSpPr>
        <dsp:cNvPr id="0" name=""/>
        <dsp:cNvSpPr/>
      </dsp:nvSpPr>
      <dsp:spPr>
        <a:xfrm>
          <a:off x="4758937" y="2983910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Luminometri</a:t>
          </a:r>
          <a:endParaRPr lang="tr-TR" sz="1400" b="0" kern="1200"/>
        </a:p>
      </dsp:txBody>
      <dsp:txXfrm>
        <a:off x="4758937" y="2983910"/>
        <a:ext cx="1780356" cy="890178"/>
      </dsp:txXfrm>
    </dsp:sp>
    <dsp:sp modelId="{55FE520C-9348-42FD-959C-4C4C12B5EF6B}">
      <dsp:nvSpPr>
        <dsp:cNvPr id="0" name=""/>
        <dsp:cNvSpPr/>
      </dsp:nvSpPr>
      <dsp:spPr>
        <a:xfrm>
          <a:off x="5204026" y="4247963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Kemilüminesans</a:t>
          </a:r>
          <a:endParaRPr lang="tr-TR" sz="1400" b="0" kern="1200"/>
        </a:p>
      </dsp:txBody>
      <dsp:txXfrm>
        <a:off x="5204026" y="4247963"/>
        <a:ext cx="1780356" cy="890178"/>
      </dsp:txXfrm>
    </dsp:sp>
    <dsp:sp modelId="{A6675667-3A8A-436D-99E1-97A712AC5D2B}">
      <dsp:nvSpPr>
        <dsp:cNvPr id="0" name=""/>
        <dsp:cNvSpPr/>
      </dsp:nvSpPr>
      <dsp:spPr>
        <a:xfrm>
          <a:off x="5204026" y="5512017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Elektrokemilüminesans</a:t>
          </a:r>
          <a:endParaRPr lang="tr-TR" sz="1400" b="0" kern="1200"/>
        </a:p>
      </dsp:txBody>
      <dsp:txXfrm>
        <a:off x="5204026" y="5512017"/>
        <a:ext cx="1780356" cy="890178"/>
      </dsp:txXfrm>
    </dsp:sp>
    <dsp:sp modelId="{985711C7-44E4-4015-A07D-AD937BB4A091}">
      <dsp:nvSpPr>
        <dsp:cNvPr id="0" name=""/>
        <dsp:cNvSpPr/>
      </dsp:nvSpPr>
      <dsp:spPr>
        <a:xfrm>
          <a:off x="6913168" y="1719857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Saçılmaya Dayalı</a:t>
          </a:r>
          <a:endParaRPr lang="tr-TR" sz="1400" b="0" kern="1200"/>
        </a:p>
      </dsp:txBody>
      <dsp:txXfrm>
        <a:off x="6913168" y="1719857"/>
        <a:ext cx="1780356" cy="890178"/>
      </dsp:txXfrm>
    </dsp:sp>
    <dsp:sp modelId="{CD9F30C7-B6DF-4FCC-AC3F-0E008460CE03}">
      <dsp:nvSpPr>
        <dsp:cNvPr id="0" name=""/>
        <dsp:cNvSpPr/>
      </dsp:nvSpPr>
      <dsp:spPr>
        <a:xfrm>
          <a:off x="7358257" y="2983910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Türbidimetri</a:t>
          </a:r>
          <a:endParaRPr lang="tr-TR" sz="1400" b="0" kern="1200"/>
        </a:p>
      </dsp:txBody>
      <dsp:txXfrm>
        <a:off x="7358257" y="2983910"/>
        <a:ext cx="1780356" cy="890178"/>
      </dsp:txXfrm>
    </dsp:sp>
    <dsp:sp modelId="{0056D080-D72A-4545-B32B-156375C1B05C}">
      <dsp:nvSpPr>
        <dsp:cNvPr id="0" name=""/>
        <dsp:cNvSpPr/>
      </dsp:nvSpPr>
      <dsp:spPr>
        <a:xfrm>
          <a:off x="7358257" y="4247963"/>
          <a:ext cx="1780356" cy="8901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smtClean="0"/>
            <a:t>Nefelometri</a:t>
          </a:r>
          <a:endParaRPr lang="tr-TR" sz="1400" b="0" kern="1200"/>
        </a:p>
      </dsp:txBody>
      <dsp:txXfrm>
        <a:off x="7358257" y="4247963"/>
        <a:ext cx="1780356" cy="89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30.09.2020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Türbidimetri ve Nefelometri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5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Bir madde, ışığı ya geçirir (transmisyon), ya yansıtır (refleksiyon), ya kırar (refraksiyon), ya saçar (skattering) ya da emer (absorpsiyon) veya ışık yayar (emisyon).</a:t>
            </a:r>
          </a:p>
          <a:p>
            <a:endParaRPr lang="tr-TR" smtClean="0"/>
          </a:p>
          <a:p>
            <a:r>
              <a:rPr lang="tr-TR" smtClean="0"/>
              <a:t>Madde ile ışık arasındaki etkileşimlerden yararlanarak madde konsantrasyonunu belirlemeyi amaçlayan ölçüm tekniklerine “optik teknikler” adı verilir.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bsorption and Emission of the Photon by an electron in the Hydrogen atom.  Even light is f… | Physics and mathematics, Medical laboratory science,  Quantum mechan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08253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tr-TR" smtClean="0"/>
              <a:t>Işık saçılımına yol açan maddelerin konsantrasyonu ölçülürken, türbidimetre veya nefelometre kullanılır. Böyle maddeler bir bulanıklık oluşturur. </a:t>
            </a:r>
            <a:r>
              <a:rPr lang="tr-TR" i="1" smtClean="0"/>
              <a:t>Turbidus</a:t>
            </a:r>
            <a:r>
              <a:rPr lang="tr-TR" smtClean="0"/>
              <a:t> Latince bulanık, </a:t>
            </a:r>
            <a:r>
              <a:rPr lang="tr-TR" i="1" smtClean="0"/>
              <a:t>nephos/nephelo</a:t>
            </a:r>
            <a:r>
              <a:rPr lang="tr-TR" smtClean="0"/>
              <a:t> Yunanca bulut anlamına gelir. </a:t>
            </a:r>
          </a:p>
          <a:p>
            <a:endParaRPr lang="tr-TR" smtClean="0"/>
          </a:p>
          <a:p>
            <a:r>
              <a:rPr lang="tr-TR" smtClean="0"/>
              <a:t>Türbidimetri, saçılmayıp geçen ışığın şiddetinin ölçülmesi; nefelometri ise, saçılan ışığın şiddetinin ölçülmesi esasına dayanır.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33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tr-TR" smtClean="0"/>
              <a:t>Türbidimetri ile, geliş şiddeti bilinen ışığın numuneyi geçtikten sonra şiddetinde ne kadarlık bir azalma olduğu belirlenerek numunenin türbiditesi (bulanıklığı) ölçülür. Işık şiddetindeki azalmanın esas sebebi, ışığın saçılmış olmasıdır.</a:t>
            </a:r>
          </a:p>
          <a:p>
            <a:endParaRPr lang="tr-TR" smtClean="0"/>
          </a:p>
          <a:p>
            <a:r>
              <a:rPr lang="tr-TR" smtClean="0"/>
              <a:t>Nefelometride ise türbidite/bulanıklık, doğrudan doğruya saçılan ışık şiddeti tespit edilerek </a:t>
            </a:r>
            <a:r>
              <a:rPr lang="tr-TR" smtClean="0"/>
              <a:t>ölçülür. Nefelometri, türbidimetriden daha yüksek sensitiviteye (daha düşük deteksiyon limitine) sahiptir.</a:t>
            </a:r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38" y="908720"/>
            <a:ext cx="9148538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184</Words>
  <Application>Microsoft Office PowerPoint</Application>
  <PresentationFormat>Ekran Gösterisi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Türbidimetri ve Nefelometri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Parathormon Ölçümü</dc:title>
  <dc:creator>kaüfatih-tıp</dc:creator>
  <cp:lastModifiedBy>kaüfatih-tıp</cp:lastModifiedBy>
  <cp:revision>82</cp:revision>
  <dcterms:created xsi:type="dcterms:W3CDTF">2020-09-25T13:10:34Z</dcterms:created>
  <dcterms:modified xsi:type="dcterms:W3CDTF">2020-09-30T16:03:06Z</dcterms:modified>
</cp:coreProperties>
</file>